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41"/>
  </p:notesMasterIdLst>
  <p:sldIdLst>
    <p:sldId id="472" r:id="rId2"/>
    <p:sldId id="413" r:id="rId3"/>
    <p:sldId id="629" r:id="rId4"/>
    <p:sldId id="500" r:id="rId5"/>
    <p:sldId id="612" r:id="rId6"/>
    <p:sldId id="630" r:id="rId7"/>
    <p:sldId id="421" r:id="rId8"/>
    <p:sldId id="631" r:id="rId9"/>
    <p:sldId id="600" r:id="rId10"/>
    <p:sldId id="415" r:id="rId11"/>
    <p:sldId id="425" r:id="rId12"/>
    <p:sldId id="428" r:id="rId13"/>
    <p:sldId id="426" r:id="rId14"/>
    <p:sldId id="435" r:id="rId15"/>
    <p:sldId id="436" r:id="rId16"/>
    <p:sldId id="437" r:id="rId17"/>
    <p:sldId id="429" r:id="rId18"/>
    <p:sldId id="427" r:id="rId19"/>
    <p:sldId id="627" r:id="rId20"/>
    <p:sldId id="470" r:id="rId21"/>
    <p:sldId id="423" r:id="rId22"/>
    <p:sldId id="625" r:id="rId23"/>
    <p:sldId id="443" r:id="rId24"/>
    <p:sldId id="626" r:id="rId25"/>
    <p:sldId id="447" r:id="rId26"/>
    <p:sldId id="451" r:id="rId27"/>
    <p:sldId id="452" r:id="rId28"/>
    <p:sldId id="582" r:id="rId29"/>
    <p:sldId id="583" r:id="rId30"/>
    <p:sldId id="460" r:id="rId31"/>
    <p:sldId id="603" r:id="rId32"/>
    <p:sldId id="632" r:id="rId33"/>
    <p:sldId id="605" r:id="rId34"/>
    <p:sldId id="633" r:id="rId35"/>
    <p:sldId id="615" r:id="rId36"/>
    <p:sldId id="616" r:id="rId37"/>
    <p:sldId id="617" r:id="rId38"/>
    <p:sldId id="619" r:id="rId39"/>
    <p:sldId id="635" r:id="rId40"/>
    <p:sldId id="620" r:id="rId41"/>
    <p:sldId id="621" r:id="rId42"/>
    <p:sldId id="618" r:id="rId43"/>
    <p:sldId id="622" r:id="rId44"/>
    <p:sldId id="623" r:id="rId45"/>
    <p:sldId id="624" r:id="rId46"/>
    <p:sldId id="607" r:id="rId47"/>
    <p:sldId id="487" r:id="rId48"/>
    <p:sldId id="634" r:id="rId49"/>
    <p:sldId id="578" r:id="rId50"/>
    <p:sldId id="596" r:id="rId51"/>
    <p:sldId id="461" r:id="rId52"/>
    <p:sldId id="473" r:id="rId53"/>
    <p:sldId id="474" r:id="rId54"/>
    <p:sldId id="597" r:id="rId55"/>
    <p:sldId id="598" r:id="rId56"/>
    <p:sldId id="475" r:id="rId57"/>
    <p:sldId id="628" r:id="rId58"/>
    <p:sldId id="478" r:id="rId59"/>
    <p:sldId id="479" r:id="rId60"/>
    <p:sldId id="480" r:id="rId61"/>
    <p:sldId id="481" r:id="rId62"/>
    <p:sldId id="482" r:id="rId63"/>
    <p:sldId id="484" r:id="rId64"/>
    <p:sldId id="483" r:id="rId65"/>
    <p:sldId id="488" r:id="rId66"/>
    <p:sldId id="587" r:id="rId67"/>
    <p:sldId id="588" r:id="rId68"/>
    <p:sldId id="589" r:id="rId69"/>
    <p:sldId id="590" r:id="rId70"/>
    <p:sldId id="591" r:id="rId71"/>
    <p:sldId id="592" r:id="rId72"/>
    <p:sldId id="593" r:id="rId73"/>
    <p:sldId id="594" r:id="rId74"/>
    <p:sldId id="586" r:id="rId75"/>
    <p:sldId id="490" r:id="rId76"/>
    <p:sldId id="491" r:id="rId77"/>
    <p:sldId id="492" r:id="rId78"/>
    <p:sldId id="493" r:id="rId79"/>
    <p:sldId id="494" r:id="rId80"/>
    <p:sldId id="495" r:id="rId81"/>
    <p:sldId id="496" r:id="rId82"/>
    <p:sldId id="497" r:id="rId83"/>
    <p:sldId id="498" r:id="rId84"/>
    <p:sldId id="504" r:id="rId85"/>
    <p:sldId id="505" r:id="rId86"/>
    <p:sldId id="506" r:id="rId87"/>
    <p:sldId id="580" r:id="rId88"/>
    <p:sldId id="508" r:id="rId89"/>
    <p:sldId id="509" r:id="rId90"/>
    <p:sldId id="510" r:id="rId91"/>
    <p:sldId id="511" r:id="rId92"/>
    <p:sldId id="512" r:id="rId93"/>
    <p:sldId id="514" r:id="rId94"/>
    <p:sldId id="515" r:id="rId95"/>
    <p:sldId id="516" r:id="rId96"/>
    <p:sldId id="517" r:id="rId97"/>
    <p:sldId id="518" r:id="rId98"/>
    <p:sldId id="519" r:id="rId99"/>
    <p:sldId id="520" r:id="rId100"/>
    <p:sldId id="522" r:id="rId101"/>
    <p:sldId id="523" r:id="rId102"/>
    <p:sldId id="524" r:id="rId103"/>
    <p:sldId id="525" r:id="rId104"/>
    <p:sldId id="526" r:id="rId105"/>
    <p:sldId id="527" r:id="rId106"/>
    <p:sldId id="528" r:id="rId107"/>
    <p:sldId id="529" r:id="rId108"/>
    <p:sldId id="531" r:id="rId109"/>
    <p:sldId id="532" r:id="rId110"/>
    <p:sldId id="533" r:id="rId111"/>
    <p:sldId id="534" r:id="rId112"/>
    <p:sldId id="535" r:id="rId113"/>
    <p:sldId id="608" r:id="rId114"/>
    <p:sldId id="536" r:id="rId115"/>
    <p:sldId id="537" r:id="rId116"/>
    <p:sldId id="538" r:id="rId117"/>
    <p:sldId id="539" r:id="rId118"/>
    <p:sldId id="540" r:id="rId119"/>
    <p:sldId id="542" r:id="rId120"/>
    <p:sldId id="543" r:id="rId121"/>
    <p:sldId id="544" r:id="rId122"/>
    <p:sldId id="545" r:id="rId123"/>
    <p:sldId id="546" r:id="rId124"/>
    <p:sldId id="547" r:id="rId125"/>
    <p:sldId id="548" r:id="rId126"/>
    <p:sldId id="550" r:id="rId127"/>
    <p:sldId id="636" r:id="rId128"/>
    <p:sldId id="613" r:id="rId129"/>
    <p:sldId id="557" r:id="rId130"/>
    <p:sldId id="558" r:id="rId131"/>
    <p:sldId id="559" r:id="rId132"/>
    <p:sldId id="564" r:id="rId133"/>
    <p:sldId id="567" r:id="rId134"/>
    <p:sldId id="569" r:id="rId135"/>
    <p:sldId id="571" r:id="rId136"/>
    <p:sldId id="595" r:id="rId137"/>
    <p:sldId id="576" r:id="rId138"/>
    <p:sldId id="602" r:id="rId139"/>
    <p:sldId id="599" r:id="rId140"/>
  </p:sldIdLst>
  <p:sldSz cx="9144000" cy="5143500" type="screen16x9"/>
  <p:notesSz cx="7102475" cy="102314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114" y="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6763"/>
            <a:ext cx="6818313" cy="3836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10248" y="4859933"/>
            <a:ext cx="5681980" cy="4604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32" tIns="99032" rIns="99032" bIns="99032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226003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全部ゴシック体</a:t>
            </a:r>
          </a:p>
        </p:txBody>
      </p:sp>
    </p:spTree>
    <p:extLst>
      <p:ext uri="{BB962C8B-B14F-4D97-AF65-F5344CB8AC3E}">
        <p14:creationId xmlns:p14="http://schemas.microsoft.com/office/powerpoint/2010/main" val="1344511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1958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9288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69567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国会議員</a:t>
            </a:r>
            <a:r>
              <a:rPr kumimoji="1" lang="en-US" altLang="ja-JP" dirty="0"/>
              <a:t>7</a:t>
            </a:r>
            <a:r>
              <a:rPr kumimoji="1" lang="ja-JP" altLang="en-US" dirty="0"/>
              <a:t>名追加</a:t>
            </a:r>
            <a:endParaRPr kumimoji="1" lang="en-US" altLang="ja-JP" dirty="0"/>
          </a:p>
          <a:p>
            <a:r>
              <a:rPr kumimoji="1" lang="ja-JP" altLang="en-US" dirty="0"/>
              <a:t>県会議員</a:t>
            </a:r>
            <a:r>
              <a:rPr kumimoji="1" lang="en-US" altLang="ja-JP" dirty="0"/>
              <a:t>2</a:t>
            </a:r>
            <a:r>
              <a:rPr kumimoji="1" lang="ja-JP" altLang="en-US" dirty="0"/>
              <a:t>名追加</a:t>
            </a:r>
            <a:endParaRPr kumimoji="1" lang="en-US" altLang="ja-JP" dirty="0"/>
          </a:p>
          <a:p>
            <a:r>
              <a:rPr kumimoji="1" lang="ja-JP" altLang="en-US" dirty="0"/>
              <a:t>塩釜市議会議員の皆様</a:t>
            </a:r>
            <a:endParaRPr kumimoji="1" lang="en-US" altLang="ja-JP" dirty="0"/>
          </a:p>
          <a:p>
            <a:pPr marL="15875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67088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741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3902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3144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6287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4055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9420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6619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09792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2278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2.png"/><Relationship Id="rId4" Type="http://schemas.openxmlformats.org/officeDocument/2006/relationships/image" Target="../media/image3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5.png"/><Relationship Id="rId4" Type="http://schemas.openxmlformats.org/officeDocument/2006/relationships/image" Target="../media/image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7.png"/><Relationship Id="rId4" Type="http://schemas.openxmlformats.org/officeDocument/2006/relationships/image" Target="../media/image3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2.png"/><Relationship Id="rId4" Type="http://schemas.openxmlformats.org/officeDocument/2006/relationships/image" Target="../media/image3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3.png"/><Relationship Id="rId4" Type="http://schemas.openxmlformats.org/officeDocument/2006/relationships/image" Target="../media/image3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4.png"/><Relationship Id="rId4" Type="http://schemas.openxmlformats.org/officeDocument/2006/relationships/image" Target="../media/image3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5.png"/><Relationship Id="rId4" Type="http://schemas.openxmlformats.org/officeDocument/2006/relationships/image" Target="../media/image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6.png"/><Relationship Id="rId4" Type="http://schemas.openxmlformats.org/officeDocument/2006/relationships/image" Target="../media/image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7.png"/><Relationship Id="rId4" Type="http://schemas.openxmlformats.org/officeDocument/2006/relationships/image" Target="../media/image3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8.png"/><Relationship Id="rId4" Type="http://schemas.openxmlformats.org/officeDocument/2006/relationships/image" Target="../media/image3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9.png"/><Relationship Id="rId4" Type="http://schemas.openxmlformats.org/officeDocument/2006/relationships/image" Target="../media/image3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0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1.png"/><Relationship Id="rId4" Type="http://schemas.openxmlformats.org/officeDocument/2006/relationships/image" Target="../media/image3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3.png"/><Relationship Id="rId4" Type="http://schemas.openxmlformats.org/officeDocument/2006/relationships/image" Target="../media/image3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4.png"/><Relationship Id="rId4" Type="http://schemas.openxmlformats.org/officeDocument/2006/relationships/image" Target="../media/image3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5.png"/><Relationship Id="rId4" Type="http://schemas.openxmlformats.org/officeDocument/2006/relationships/image" Target="../media/image3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6.png"/><Relationship Id="rId4" Type="http://schemas.openxmlformats.org/officeDocument/2006/relationships/image" Target="../media/image3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3C3B0D5D-56B2-4E02-B617-2D1A91C248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5791" y="809962"/>
            <a:ext cx="2273157" cy="104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223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4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48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627445" y="1329234"/>
            <a:ext cx="7889096" cy="1429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28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28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lang="en-US" altLang="ja" sz="1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2800" b="1" dirty="0">
                <a:latin typeface="+mj-ea"/>
                <a:ea typeface="+mj-ea"/>
                <a:cs typeface="PT Serif"/>
                <a:sym typeface="PT Serif"/>
              </a:rPr>
              <a:t>第４０回 東北ブロック大会 宮城しおがま大会</a:t>
            </a: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5" y="2907508"/>
            <a:ext cx="7889099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実行委員長　</a:t>
            </a:r>
            <a:r>
              <a:rPr lang="ja-JP" altLang="en-US" sz="4800" b="1" spc="600" dirty="0">
                <a:latin typeface="+mj-ea"/>
                <a:ea typeface="+mj-ea"/>
                <a:cs typeface="PT Serif"/>
                <a:sym typeface="PT Serif"/>
              </a:rPr>
              <a:t>橋沼 幸平</a:t>
            </a:r>
            <a:endParaRPr sz="4800" b="1" spc="6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91173274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加藤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豊二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525;p88">
            <a:extLst>
              <a:ext uri="{FF2B5EF4-FFF2-40B4-BE49-F238E27FC236}">
                <a16:creationId xmlns:a16="http://schemas.microsoft.com/office/drawing/2014/main" id="{1B350E0F-18EF-4A22-8C40-5B5A5765F17A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1" y="2124000"/>
            <a:ext cx="1641679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山形県商工会議所青年部連合会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1051C1FA-E320-408C-BEE0-D33A818B4F82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7055621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菊野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政治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545;p89">
            <a:extLst>
              <a:ext uri="{FF2B5EF4-FFF2-40B4-BE49-F238E27FC236}">
                <a16:creationId xmlns:a16="http://schemas.microsoft.com/office/drawing/2014/main" id="{8A26936F-DB41-435A-9F13-3DFC240FADC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124000"/>
            <a:ext cx="1642447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山形商工会議所青年部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78B7CCE3-23EC-4CBC-A846-28E85E4C537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58126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5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秋野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哲平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564;p90">
            <a:extLst>
              <a:ext uri="{FF2B5EF4-FFF2-40B4-BE49-F238E27FC236}">
                <a16:creationId xmlns:a16="http://schemas.microsoft.com/office/drawing/2014/main" id="{7923DFF8-D641-45BF-92D2-4E4234A9ECD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124000"/>
            <a:ext cx="1642447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酒田商工会議所青年部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0B6FDF6C-D411-427B-BCFB-5019D61955E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89165697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5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金野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隆行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鶴岡商工会議所青年部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20E0993B-8DA4-4FDD-B7FD-D989F2AB1C75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583;p91">
            <a:extLst>
              <a:ext uri="{FF2B5EF4-FFF2-40B4-BE49-F238E27FC236}">
                <a16:creationId xmlns:a16="http://schemas.microsoft.com/office/drawing/2014/main" id="{157FCD52-D1A3-49DA-A816-B3C69BED9AB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124000"/>
            <a:ext cx="1642447" cy="25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55133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皆川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敦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602;p92">
            <a:extLst>
              <a:ext uri="{FF2B5EF4-FFF2-40B4-BE49-F238E27FC236}">
                <a16:creationId xmlns:a16="http://schemas.microsoft.com/office/drawing/2014/main" id="{91934069-9790-4804-8C58-8E59F960ED2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124000"/>
            <a:ext cx="1642447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米沢商工会議所青年部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BF5FAED1-2FF7-4457-AC92-324761E4808E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82032974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7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松田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進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621;p93">
            <a:extLst>
              <a:ext uri="{FF2B5EF4-FFF2-40B4-BE49-F238E27FC236}">
                <a16:creationId xmlns:a16="http://schemas.microsoft.com/office/drawing/2014/main" id="{B1F6FC23-6969-4F60-BA4C-B767208E06D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124000"/>
            <a:ext cx="1642447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新庄商工会議所青年部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57F70C2A-37DA-41FD-B2FD-59E73458A9AA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82806917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鈴木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政宏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640;p94">
            <a:extLst>
              <a:ext uri="{FF2B5EF4-FFF2-40B4-BE49-F238E27FC236}">
                <a16:creationId xmlns:a16="http://schemas.microsoft.com/office/drawing/2014/main" id="{51EB1D48-1FA1-47A4-B702-63A0CD055AA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124000"/>
            <a:ext cx="1642447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長井商工会議所青年部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A001133D-E915-4E70-88EF-A2C7E4CFE9B2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50835106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矢萩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洋美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659;p95">
            <a:extLst>
              <a:ext uri="{FF2B5EF4-FFF2-40B4-BE49-F238E27FC236}">
                <a16:creationId xmlns:a16="http://schemas.microsoft.com/office/drawing/2014/main" id="{EFD53DCD-1E5B-45F5-8A81-8C7AF580E2C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124000"/>
            <a:ext cx="1642447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天童商工会議所青年部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C805D9FF-423D-40B0-A190-EA759CDCA9FA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400827110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フロンズ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福島県商工会議所青年部連合会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FB3CBCD2-240B-4927-B7FC-06EC909CD4B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677;p96">
            <a:extLst>
              <a:ext uri="{FF2B5EF4-FFF2-40B4-BE49-F238E27FC236}">
                <a16:creationId xmlns:a16="http://schemas.microsoft.com/office/drawing/2014/main" id="{ED2B6300-636A-4EF9-9EA8-092CF971B9E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t="1" r="-218" b="1982"/>
          <a:stretch/>
        </p:blipFill>
        <p:spPr>
          <a:xfrm>
            <a:off x="6300000" y="2473200"/>
            <a:ext cx="2253476" cy="17563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696780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3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雅一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福島商工会議所青年部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275462F4-86C3-490E-B36C-7F9565B63F79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696;p97">
            <a:extLst>
              <a:ext uri="{FF2B5EF4-FFF2-40B4-BE49-F238E27FC236}">
                <a16:creationId xmlns:a16="http://schemas.microsoft.com/office/drawing/2014/main" id="{7599C13B-3BF3-4D3C-91B2-73C3D85727FE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>
            <a:alphaModFix/>
          </a:blip>
          <a:srcRect r="1293" b="2317"/>
          <a:stretch/>
        </p:blipFill>
        <p:spPr>
          <a:xfrm>
            <a:off x="6299999" y="2473200"/>
            <a:ext cx="2224800" cy="1756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9619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4BD86B9D-01D7-4D6B-968F-72C9E0060B7A}"/>
              </a:ext>
            </a:extLst>
          </p:cNvPr>
          <p:cNvSpPr txBox="1"/>
          <p:nvPr/>
        </p:nvSpPr>
        <p:spPr>
          <a:xfrm>
            <a:off x="627450" y="2118450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国歌静聴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02344262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2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鴫原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和義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郡山商工会議所青年部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7" name="フローチャート: 処理 16">
            <a:extLst>
              <a:ext uri="{FF2B5EF4-FFF2-40B4-BE49-F238E27FC236}">
                <a16:creationId xmlns:a16="http://schemas.microsoft.com/office/drawing/2014/main" id="{55A42CC9-E97A-4A1C-A5FD-03CBA087651E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4" name="Google Shape;1715;p98">
            <a:extLst>
              <a:ext uri="{FF2B5EF4-FFF2-40B4-BE49-F238E27FC236}">
                <a16:creationId xmlns:a16="http://schemas.microsoft.com/office/drawing/2014/main" id="{7499F455-758C-494D-8B55-5ADBC2DEED4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t="1" r="469" b="2168"/>
          <a:stretch/>
        </p:blipFill>
        <p:spPr>
          <a:xfrm>
            <a:off x="6299999" y="2473200"/>
            <a:ext cx="2242800" cy="176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402026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金田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卓也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会津若松商工会議所青年部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25296631-0608-40A8-8251-350E19C91859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8" name="Google Shape;1734;p99">
            <a:extLst>
              <a:ext uri="{FF2B5EF4-FFF2-40B4-BE49-F238E27FC236}">
                <a16:creationId xmlns:a16="http://schemas.microsoft.com/office/drawing/2014/main" id="{5AC5AFA1-6673-41BA-80AC-E9E48926132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>
            <a:alphaModFix/>
          </a:blip>
          <a:srcRect r="261" b="1911"/>
          <a:stretch/>
        </p:blipFill>
        <p:spPr>
          <a:xfrm>
            <a:off x="6300000" y="2473200"/>
            <a:ext cx="2250000" cy="176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610664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山崎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建見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いわき商工会議所青年部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5B1F3274-DFE6-467A-9D56-F355F1A9C17E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753;p100">
            <a:extLst>
              <a:ext uri="{FF2B5EF4-FFF2-40B4-BE49-F238E27FC236}">
                <a16:creationId xmlns:a16="http://schemas.microsoft.com/office/drawing/2014/main" id="{2B6C5CC9-A46B-4173-A1ED-0F69E355174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>
            <a:alphaModFix/>
          </a:blip>
          <a:srcRect r="884" b="1911"/>
          <a:stretch/>
        </p:blipFill>
        <p:spPr>
          <a:xfrm>
            <a:off x="6300000" y="2473200"/>
            <a:ext cx="2232000" cy="176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64448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菊地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一寛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白河商工会議所青年部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E4705431-74E7-4226-9A79-93D541CEEDCC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8" name="Google Shape;1867;p106">
            <a:extLst>
              <a:ext uri="{FF2B5EF4-FFF2-40B4-BE49-F238E27FC236}">
                <a16:creationId xmlns:a16="http://schemas.microsoft.com/office/drawing/2014/main" id="{7D855257-5813-4DF8-8B7F-6F7353DBCDD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t="1" r="469" b="2168"/>
          <a:stretch/>
        </p:blipFill>
        <p:spPr>
          <a:xfrm>
            <a:off x="6300000" y="2473200"/>
            <a:ext cx="2242800" cy="176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146869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3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正浩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原町商工会議所青年部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617383D5-CB5F-455F-9AEB-E130B32BCB50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772;p101">
            <a:extLst>
              <a:ext uri="{FF2B5EF4-FFF2-40B4-BE49-F238E27FC236}">
                <a16:creationId xmlns:a16="http://schemas.microsoft.com/office/drawing/2014/main" id="{C5A2951D-084F-4A2B-8639-A01443DF871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t="1" r="168" b="2168"/>
          <a:stretch/>
        </p:blipFill>
        <p:spPr>
          <a:xfrm>
            <a:off x="6299999" y="2473200"/>
            <a:ext cx="2250000" cy="17635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839108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密井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康一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spc="-300" dirty="0">
                <a:latin typeface="+mj-ea"/>
                <a:ea typeface="+mj-ea"/>
                <a:cs typeface="PT Serif"/>
                <a:sym typeface="PT Serif"/>
              </a:rPr>
              <a:t>会津喜多方商工会議所青年部</a:t>
            </a:r>
            <a:endParaRPr lang="en-US" altLang="ja-JP" sz="4800" b="1" spc="-30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0182ACDE-8BCB-4220-BD15-D14DAA63E2C6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791;p102">
            <a:extLst>
              <a:ext uri="{FF2B5EF4-FFF2-40B4-BE49-F238E27FC236}">
                <a16:creationId xmlns:a16="http://schemas.microsoft.com/office/drawing/2014/main" id="{263AF28A-B3F7-4599-B898-F83473381D6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r="473" b="1911"/>
          <a:stretch/>
        </p:blipFill>
        <p:spPr>
          <a:xfrm>
            <a:off x="6300000" y="2473200"/>
            <a:ext cx="2239537" cy="1765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97182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西村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昌也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相馬商工会議所青年部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1C865E2D-C8BC-492E-ADC1-6363CD846B12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810;p103">
            <a:extLst>
              <a:ext uri="{FF2B5EF4-FFF2-40B4-BE49-F238E27FC236}">
                <a16:creationId xmlns:a16="http://schemas.microsoft.com/office/drawing/2014/main" id="{263FAC4F-BFD0-4560-8CE8-A2EC1DAF2EA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t="1" r="-567" b="1909"/>
          <a:stretch/>
        </p:blipFill>
        <p:spPr>
          <a:xfrm>
            <a:off x="6300000" y="2473200"/>
            <a:ext cx="2260800" cy="1765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160449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米倉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攻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須賀川商工会議所青年部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1B875FB7-C8B4-4225-AB51-1B5EBE2F386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829;p104">
            <a:extLst>
              <a:ext uri="{FF2B5EF4-FFF2-40B4-BE49-F238E27FC236}">
                <a16:creationId xmlns:a16="http://schemas.microsoft.com/office/drawing/2014/main" id="{1176D57A-0312-49AF-8C18-C93B84A376E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r="469" b="1911"/>
          <a:stretch/>
        </p:blipFill>
        <p:spPr>
          <a:xfrm>
            <a:off x="6300000" y="2473200"/>
            <a:ext cx="2242800" cy="1765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011674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義晃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二本松商工会議所青年部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78820F5D-3BB4-4BE2-BDF3-B472AFB71269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848;p105">
            <a:extLst>
              <a:ext uri="{FF2B5EF4-FFF2-40B4-BE49-F238E27FC236}">
                <a16:creationId xmlns:a16="http://schemas.microsoft.com/office/drawing/2014/main" id="{0578AE59-AD49-4519-A82D-612D740704E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 t="-1" r="884" b="2427"/>
          <a:stretch/>
        </p:blipFill>
        <p:spPr>
          <a:xfrm>
            <a:off x="6299999" y="2473200"/>
            <a:ext cx="2232000" cy="1756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018494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2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本間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良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259;p74">
            <a:extLst>
              <a:ext uri="{FF2B5EF4-FFF2-40B4-BE49-F238E27FC236}">
                <a16:creationId xmlns:a16="http://schemas.microsoft.com/office/drawing/2014/main" id="{DD6AFE1A-DD51-4549-B514-952FBB762AC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0000" y="2088000"/>
            <a:ext cx="2264844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BF817BF8-8184-4824-9E12-2F282608370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4117320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54BFE25-B738-48C9-9D1F-CA9651616066}"/>
              </a:ext>
            </a:extLst>
          </p:cNvPr>
          <p:cNvSpPr txBox="1"/>
          <p:nvPr/>
        </p:nvSpPr>
        <p:spPr>
          <a:xfrm>
            <a:off x="2295849" y="806825"/>
            <a:ext cx="4339650" cy="367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latin typeface="+mj-ea"/>
                <a:ea typeface="+mj-ea"/>
              </a:rPr>
              <a:t>　君が代は</a:t>
            </a: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j-ea"/>
                <a:ea typeface="+mj-ea"/>
              </a:rPr>
              <a:t>　千代に八千代に</a:t>
            </a: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j-ea"/>
                <a:ea typeface="+mj-ea"/>
              </a:rPr>
              <a:t>　さざれ石の</a:t>
            </a: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j-ea"/>
                <a:ea typeface="+mj-ea"/>
              </a:rPr>
              <a:t>　巌となりて</a:t>
            </a: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j-ea"/>
                <a:ea typeface="+mj-ea"/>
              </a:rPr>
              <a:t>　苔のむすまで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423EA55-8C91-403B-A606-EA14B221F97B}"/>
              </a:ext>
            </a:extLst>
          </p:cNvPr>
          <p:cNvSpPr txBox="1"/>
          <p:nvPr/>
        </p:nvSpPr>
        <p:spPr>
          <a:xfrm>
            <a:off x="7107723" y="1159163"/>
            <a:ext cx="861774" cy="23890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4400" dirty="0">
                <a:latin typeface="+mj-ea"/>
                <a:ea typeface="+mj-ea"/>
              </a:rPr>
              <a:t>君が代</a:t>
            </a:r>
          </a:p>
        </p:txBody>
      </p:sp>
    </p:spTree>
    <p:extLst>
      <p:ext uri="{BB962C8B-B14F-4D97-AF65-F5344CB8AC3E}">
        <p14:creationId xmlns:p14="http://schemas.microsoft.com/office/powerpoint/2010/main" val="51134855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清川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晋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278;p75">
            <a:extLst>
              <a:ext uri="{FF2B5EF4-FFF2-40B4-BE49-F238E27FC236}">
                <a16:creationId xmlns:a16="http://schemas.microsoft.com/office/drawing/2014/main" id="{DA08CCBC-3EC8-4EFC-8B0F-2E88ED44219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0000" y="2088000"/>
            <a:ext cx="2264348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仙台商工会議所青年部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5667099E-468D-434E-A57A-FC95E2132EB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75220036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鈴木</a:t>
            </a:r>
            <a:r>
              <a:rPr lang="ja" altLang="en-US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孝正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316;p77">
            <a:extLst>
              <a:ext uri="{FF2B5EF4-FFF2-40B4-BE49-F238E27FC236}">
                <a16:creationId xmlns:a16="http://schemas.microsoft.com/office/drawing/2014/main" id="{334601D5-80E8-43DE-89D3-01E5555E2039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0000" y="2088000"/>
            <a:ext cx="2264348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石巻商工会議所青年部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DE21C0D0-10D7-4C90-8D65-EA6199E403E2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44557309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則正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335;p78">
            <a:extLst>
              <a:ext uri="{FF2B5EF4-FFF2-40B4-BE49-F238E27FC236}">
                <a16:creationId xmlns:a16="http://schemas.microsoft.com/office/drawing/2014/main" id="{CB8E52B1-EF63-4127-846A-6237D6C1C15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0000" y="2088000"/>
            <a:ext cx="2264348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気仙沼商工会議所青年部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AA2E76E7-B953-4D7B-9CE8-3A1BDABF0B79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420107173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大友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隆一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354;p79">
            <a:extLst>
              <a:ext uri="{FF2B5EF4-FFF2-40B4-BE49-F238E27FC236}">
                <a16:creationId xmlns:a16="http://schemas.microsoft.com/office/drawing/2014/main" id="{0859282C-73A3-43F3-9794-C476448344F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0000" y="2088000"/>
            <a:ext cx="2264348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古川商工会議所青年部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F4063039-4A0C-41D7-8117-3A6CFD387EC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54654428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3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米澤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敦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373;p80">
            <a:extLst>
              <a:ext uri="{FF2B5EF4-FFF2-40B4-BE49-F238E27FC236}">
                <a16:creationId xmlns:a16="http://schemas.microsoft.com/office/drawing/2014/main" id="{2065BCF3-6A11-4363-9709-8C4D372ADA6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0000" y="2088000"/>
            <a:ext cx="2264348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>
            <a:spLocks noChangeAspect="1"/>
          </p:cNvSpPr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白石商工会議所青年部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90AF3D93-89A2-42E3-9AC0-B6720FB89FC4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28559934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5772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土見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大介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297;p76">
            <a:extLst>
              <a:ext uri="{FF2B5EF4-FFF2-40B4-BE49-F238E27FC236}">
                <a16:creationId xmlns:a16="http://schemas.microsoft.com/office/drawing/2014/main" id="{B7A7D28D-752C-4C5E-BAEA-9A84B49A84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20000" y="2088000"/>
            <a:ext cx="2264348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塩釜商工会議所青年部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FE476253-4817-44FF-AC9B-1627DF71B794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7836093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668BB326-9BEB-4FCC-912B-3BE89339076B}"/>
              </a:ext>
            </a:extLst>
          </p:cNvPr>
          <p:cNvSpPr txBox="1"/>
          <p:nvPr/>
        </p:nvSpPr>
        <p:spPr>
          <a:xfrm>
            <a:off x="627451" y="2118451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登録者数発表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50D871FE-054C-4173-8D53-84E5BA152ABD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45579326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1305511" y="2520000"/>
            <a:ext cx="6532978" cy="96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登録者数</a:t>
            </a: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　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１</a:t>
            </a:r>
            <a:r>
              <a:rPr lang="en-US" altLang="ja-JP" sz="6000" b="1" dirty="0">
                <a:latin typeface="+mj-ea"/>
                <a:ea typeface="+mj-ea"/>
                <a:cs typeface="PT Serif"/>
                <a:sym typeface="PT Serif"/>
              </a:rPr>
              <a:t>,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５７３名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0" name="Google Shape;88;p16">
            <a:extLst>
              <a:ext uri="{FF2B5EF4-FFF2-40B4-BE49-F238E27FC236}">
                <a16:creationId xmlns:a16="http://schemas.microsoft.com/office/drawing/2014/main" id="{47834944-3534-4AF6-917B-B902EBEA43F6}"/>
              </a:ext>
            </a:extLst>
          </p:cNvPr>
          <p:cNvSpPr txBox="1"/>
          <p:nvPr/>
        </p:nvSpPr>
        <p:spPr>
          <a:xfrm>
            <a:off x="627450" y="1043040"/>
            <a:ext cx="7889100" cy="80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28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2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2800" b="1" dirty="0">
                <a:latin typeface="+mj-ea"/>
                <a:ea typeface="+mj-ea"/>
                <a:cs typeface="PT Serif"/>
                <a:sym typeface="PT Serif"/>
              </a:rPr>
              <a:t>第４０回 東北ブロック大会 宮城しおがま大会</a:t>
            </a:r>
            <a:endParaRPr sz="2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673BBD97-51AC-47E8-8CA6-FCCD56680F06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86764071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627450" y="2469376"/>
            <a:ext cx="7889100" cy="96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latin typeface="+mj-ea"/>
                <a:ea typeface="+mj-ea"/>
                <a:cs typeface="PT Serif"/>
                <a:sym typeface="PT Serif"/>
              </a:rPr>
              <a:t>多数のご登録</a:t>
            </a:r>
            <a:endParaRPr lang="en-US" altLang="ja-JP" sz="44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latin typeface="+mj-ea"/>
                <a:ea typeface="+mj-ea"/>
                <a:cs typeface="PT Serif"/>
                <a:sym typeface="PT Serif"/>
              </a:rPr>
              <a:t>誠にありがとうございます</a:t>
            </a:r>
            <a:endParaRPr sz="44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0" name="Google Shape;88;p16">
            <a:extLst>
              <a:ext uri="{FF2B5EF4-FFF2-40B4-BE49-F238E27FC236}">
                <a16:creationId xmlns:a16="http://schemas.microsoft.com/office/drawing/2014/main" id="{47834944-3534-4AF6-917B-B902EBEA43F6}"/>
              </a:ext>
            </a:extLst>
          </p:cNvPr>
          <p:cNvSpPr txBox="1"/>
          <p:nvPr/>
        </p:nvSpPr>
        <p:spPr>
          <a:xfrm>
            <a:off x="627450" y="1043040"/>
            <a:ext cx="7889100" cy="80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28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2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2800" b="1" dirty="0">
                <a:latin typeface="+mj-ea"/>
                <a:ea typeface="+mj-ea"/>
                <a:cs typeface="PT Serif"/>
                <a:sym typeface="PT Serif"/>
              </a:rPr>
              <a:t>第４０回 東北ブロック大会 宮城しおがま大会</a:t>
            </a:r>
            <a:endParaRPr sz="2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08DAB02C-AB9B-4B93-B920-7C3D62E095D4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63321431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A6DE2A11-2CE4-4B48-ABD8-5479B9208605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88;p16">
            <a:extLst>
              <a:ext uri="{FF2B5EF4-FFF2-40B4-BE49-F238E27FC236}">
                <a16:creationId xmlns:a16="http://schemas.microsoft.com/office/drawing/2014/main" id="{ADADE772-68E2-41AB-AF32-43CCED577B0B}"/>
              </a:ext>
            </a:extLst>
          </p:cNvPr>
          <p:cNvSpPr txBox="1"/>
          <p:nvPr/>
        </p:nvSpPr>
        <p:spPr>
          <a:xfrm>
            <a:off x="627450" y="1022350"/>
            <a:ext cx="7889098" cy="1699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令和４年度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東北ブロック商工会議所青年部連合会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ja-JP" sz="2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7;p16">
            <a:extLst>
              <a:ext uri="{FF2B5EF4-FFF2-40B4-BE49-F238E27FC236}">
                <a16:creationId xmlns:a16="http://schemas.microsoft.com/office/drawing/2014/main" id="{D1488FE3-958B-4C9B-8E1D-7E407022245F}"/>
              </a:ext>
            </a:extLst>
          </p:cNvPr>
          <p:cNvSpPr txBox="1"/>
          <p:nvPr/>
        </p:nvSpPr>
        <p:spPr>
          <a:xfrm>
            <a:off x="627450" y="2913710"/>
            <a:ext cx="7889098" cy="527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会長予定者発表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5182184F-ACDD-4632-B791-52657ADB5239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523946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4BD86B9D-01D7-4D6B-968F-72C9E0060B7A}"/>
              </a:ext>
            </a:extLst>
          </p:cNvPr>
          <p:cNvSpPr txBox="1"/>
          <p:nvPr/>
        </p:nvSpPr>
        <p:spPr>
          <a:xfrm>
            <a:off x="627451" y="1933352"/>
            <a:ext cx="7903218" cy="2237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「伸びゆく大地」</a:t>
            </a:r>
            <a:endParaRPr lang="en-US" altLang="ja-JP" sz="6000" b="1" spc="30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静聴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7ABBB1-953A-4BB7-8281-9BBD6DAAB2A5}"/>
              </a:ext>
            </a:extLst>
          </p:cNvPr>
          <p:cNvSpPr txBox="1"/>
          <p:nvPr/>
        </p:nvSpPr>
        <p:spPr>
          <a:xfrm>
            <a:off x="627449" y="972508"/>
            <a:ext cx="7889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dirty="0">
                <a:latin typeface="+mj-ea"/>
                <a:ea typeface="+mj-ea"/>
              </a:rPr>
              <a:t>商工会議所青年部の歌</a:t>
            </a:r>
          </a:p>
        </p:txBody>
      </p:sp>
    </p:spTree>
    <p:extLst>
      <p:ext uri="{BB962C8B-B14F-4D97-AF65-F5344CB8AC3E}">
        <p14:creationId xmlns:p14="http://schemas.microsoft.com/office/powerpoint/2010/main" val="418415144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A6DE2A11-2CE4-4B48-ABD8-5479B9208605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F972182C-DDEB-4260-AF72-365139FAC8A1}"/>
              </a:ext>
            </a:extLst>
          </p:cNvPr>
          <p:cNvSpPr txBox="1"/>
          <p:nvPr/>
        </p:nvSpPr>
        <p:spPr>
          <a:xfrm>
            <a:off x="419551" y="1919025"/>
            <a:ext cx="7889098" cy="1702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en-US" altLang="ja-JP" sz="6000" b="1" dirty="0">
              <a:latin typeface="PT Serif"/>
              <a:ea typeface="PT Serif"/>
              <a:cs typeface="PT Serif"/>
              <a:sym typeface="PT Serif"/>
            </a:endParaRPr>
          </a:p>
          <a:p>
            <a:pPr algn="ctr"/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会長予定者</a:t>
            </a:r>
            <a:r>
              <a:rPr lang="ja-JP" altLang="en-US" sz="2400" b="1" dirty="0">
                <a:latin typeface="+mj-ea"/>
                <a:ea typeface="+mj-ea"/>
                <a:cs typeface="PT Serif"/>
                <a:sym typeface="PT Serif"/>
              </a:rPr>
              <a:t>　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阿部 眞喜</a:t>
            </a:r>
            <a:endParaRPr lang="en-US" altLang="ja-JP" sz="6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88;p16">
            <a:extLst>
              <a:ext uri="{FF2B5EF4-FFF2-40B4-BE49-F238E27FC236}">
                <a16:creationId xmlns:a16="http://schemas.microsoft.com/office/drawing/2014/main" id="{ADADE772-68E2-41AB-AF32-43CCED577B0B}"/>
              </a:ext>
            </a:extLst>
          </p:cNvPr>
          <p:cNvSpPr txBox="1"/>
          <p:nvPr/>
        </p:nvSpPr>
        <p:spPr>
          <a:xfrm>
            <a:off x="627447" y="1045772"/>
            <a:ext cx="7889101" cy="171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令和４年度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東北ブロック商工会議所青年部連合会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ja-JP" sz="24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7;p16">
            <a:extLst>
              <a:ext uri="{FF2B5EF4-FFF2-40B4-BE49-F238E27FC236}">
                <a16:creationId xmlns:a16="http://schemas.microsoft.com/office/drawing/2014/main" id="{D1488FE3-958B-4C9B-8E1D-7E407022245F}"/>
              </a:ext>
            </a:extLst>
          </p:cNvPr>
          <p:cNvSpPr txBox="1"/>
          <p:nvPr/>
        </p:nvSpPr>
        <p:spPr>
          <a:xfrm>
            <a:off x="627447" y="3621102"/>
            <a:ext cx="7889098" cy="527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ja-JP" altLang="en-US" sz="2800" b="1" dirty="0">
                <a:latin typeface="+mj-ea"/>
                <a:cs typeface="PT Serif"/>
                <a:sym typeface="PT Serif"/>
              </a:rPr>
              <a:t>宮城県商工会議所青年部連合会</a:t>
            </a:r>
            <a:endParaRPr lang="en-US" altLang="ja-JP" sz="2800" b="1" dirty="0">
              <a:latin typeface="+mj-ea"/>
              <a:cs typeface="PT Serif"/>
              <a:sym typeface="PT Serif"/>
            </a:endParaRPr>
          </a:p>
          <a:p>
            <a:pPr lvl="0" algn="ctr"/>
            <a:r>
              <a:rPr lang="ja-JP" altLang="en-US" sz="2800" b="1" dirty="0">
                <a:latin typeface="+mj-ea"/>
                <a:cs typeface="PT Serif"/>
                <a:sym typeface="PT Serif"/>
              </a:rPr>
              <a:t>塩釜商工会議所青年部</a:t>
            </a:r>
            <a:endParaRPr sz="2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7532C460-102A-4BB9-8C52-FA87EA5F540A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65211704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A6DE2A11-2CE4-4B48-ABD8-5479B9208605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F972182C-DDEB-4260-AF72-365139FAC8A1}"/>
              </a:ext>
            </a:extLst>
          </p:cNvPr>
          <p:cNvSpPr txBox="1"/>
          <p:nvPr/>
        </p:nvSpPr>
        <p:spPr>
          <a:xfrm>
            <a:off x="618006" y="2890552"/>
            <a:ext cx="788909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spc="-150" dirty="0">
                <a:latin typeface="+mj-ea"/>
                <a:ea typeface="+mj-ea"/>
                <a:cs typeface="PT Serif"/>
                <a:sym typeface="PT Serif"/>
              </a:rPr>
              <a:t>開催地</a:t>
            </a:r>
            <a:endParaRPr lang="en-US" altLang="ja-JP" sz="4800" b="1" spc="-15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spc="-150" dirty="0">
                <a:latin typeface="+mj-ea"/>
                <a:ea typeface="+mj-ea"/>
                <a:cs typeface="PT Serif"/>
                <a:sym typeface="PT Serif"/>
              </a:rPr>
              <a:t>主管商工会議所青年部発表</a:t>
            </a:r>
            <a:endParaRPr sz="4800" b="1" spc="-15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3" name="Google Shape;88;p16">
            <a:extLst>
              <a:ext uri="{FF2B5EF4-FFF2-40B4-BE49-F238E27FC236}">
                <a16:creationId xmlns:a16="http://schemas.microsoft.com/office/drawing/2014/main" id="{ADADE772-68E2-41AB-AF32-43CCED577B0B}"/>
              </a:ext>
            </a:extLst>
          </p:cNvPr>
          <p:cNvSpPr txBox="1"/>
          <p:nvPr/>
        </p:nvSpPr>
        <p:spPr>
          <a:xfrm>
            <a:off x="1168549" y="839444"/>
            <a:ext cx="6806900" cy="171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令和４年度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第４１回 東北ブロック大会</a:t>
            </a:r>
            <a:endParaRPr lang="en-US" altLang="ja-JP" sz="24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CC54D538-3A6B-493A-98D3-2C7352F97DA2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15576520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A6DE2A11-2CE4-4B48-ABD8-5479B9208605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88;p16">
            <a:extLst>
              <a:ext uri="{FF2B5EF4-FFF2-40B4-BE49-F238E27FC236}">
                <a16:creationId xmlns:a16="http://schemas.microsoft.com/office/drawing/2014/main" id="{ADADE772-68E2-41AB-AF32-43CCED577B0B}"/>
              </a:ext>
            </a:extLst>
          </p:cNvPr>
          <p:cNvSpPr txBox="1"/>
          <p:nvPr/>
        </p:nvSpPr>
        <p:spPr>
          <a:xfrm>
            <a:off x="1168549" y="839444"/>
            <a:ext cx="6806900" cy="1711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令和４年度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第４１回 東北ブロック大会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9C9FCCCC-AE80-4AD7-BEA0-CD1D83CB3725}"/>
              </a:ext>
            </a:extLst>
          </p:cNvPr>
          <p:cNvSpPr txBox="1"/>
          <p:nvPr/>
        </p:nvSpPr>
        <p:spPr>
          <a:xfrm>
            <a:off x="627450" y="2464142"/>
            <a:ext cx="7889098" cy="1711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spc="-150" dirty="0">
                <a:latin typeface="+mj-ea"/>
                <a:ea typeface="+mj-ea"/>
                <a:cs typeface="PT Serif"/>
                <a:sym typeface="PT Serif"/>
              </a:rPr>
              <a:t>岩手県一関市</a:t>
            </a:r>
            <a:endParaRPr lang="en-US" altLang="ja-JP" sz="4800" b="1" spc="-15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spc="-150" dirty="0">
                <a:latin typeface="+mj-ea"/>
                <a:ea typeface="+mj-ea"/>
                <a:cs typeface="PT Serif"/>
                <a:sym typeface="PT Serif"/>
              </a:rPr>
              <a:t>一関商工会議所青年部　</a:t>
            </a:r>
            <a:endParaRPr sz="4800" b="1" spc="-15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E7A4383C-35B0-4503-9625-2958365A8554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45251038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FBE25CDD-4E10-4549-BD06-637CEF1C6FA9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62F2441F-A280-4025-9A59-F02B4A38A911}"/>
              </a:ext>
            </a:extLst>
          </p:cNvPr>
          <p:cNvSpPr txBox="1"/>
          <p:nvPr/>
        </p:nvSpPr>
        <p:spPr>
          <a:xfrm>
            <a:off x="627451" y="2118451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ブロック旗伝達式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6B73028F-6B25-4F34-9285-AFA5108B0683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40542664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FBE25CDD-4E10-4549-BD06-637CEF1C6FA9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62F2441F-A280-4025-9A59-F02B4A38A911}"/>
              </a:ext>
            </a:extLst>
          </p:cNvPr>
          <p:cNvSpPr txBox="1"/>
          <p:nvPr/>
        </p:nvSpPr>
        <p:spPr>
          <a:xfrm>
            <a:off x="627451" y="2118451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令和４年度</a:t>
            </a:r>
            <a:endParaRPr lang="en-US" altLang="ja-JP" sz="4000" b="1" spc="-15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4000" b="1" spc="-15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第４１回 東北ブロック大会</a:t>
            </a:r>
            <a:endParaRPr lang="en-US" altLang="ja-JP" sz="4000" b="1" spc="-15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岩手いちのせき大会ＰＲ</a:t>
            </a:r>
            <a:endParaRPr sz="4000" b="1" spc="-15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97DAF259-4883-4DCD-BAE6-34108B6C4B4A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158376907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FBE25CDD-4E10-4549-BD06-637CEF1C6FA9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62F2441F-A280-4025-9A59-F02B4A38A911}"/>
              </a:ext>
            </a:extLst>
          </p:cNvPr>
          <p:cNvSpPr txBox="1"/>
          <p:nvPr/>
        </p:nvSpPr>
        <p:spPr>
          <a:xfrm>
            <a:off x="627450" y="1405683"/>
            <a:ext cx="7903218" cy="2420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</a:p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第３９回 全国会長研修会</a:t>
            </a:r>
          </a:p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山紫水明の地</a:t>
            </a:r>
            <a:endParaRPr lang="en-US" altLang="ja-JP" sz="4000" b="1" spc="-150" dirty="0">
              <a:latin typeface="+mj-ea"/>
              <a:ea typeface="+mj-ea"/>
              <a:cs typeface="PT Serif"/>
              <a:sym typeface="PT Serif"/>
            </a:endParaRPr>
          </a:p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茨城つちうら会議ＰＲ</a:t>
            </a: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49CD49E1-5CF0-476F-8C92-0A7E6C5B423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5163500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FBE25CDD-4E10-4549-BD06-637CEF1C6FA9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62F2441F-A280-4025-9A59-F02B4A38A911}"/>
              </a:ext>
            </a:extLst>
          </p:cNvPr>
          <p:cNvSpPr txBox="1"/>
          <p:nvPr/>
        </p:nvSpPr>
        <p:spPr>
          <a:xfrm>
            <a:off x="627450" y="1405683"/>
            <a:ext cx="7903218" cy="2420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</a:p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第４１回 全国大会</a:t>
            </a:r>
          </a:p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ＳＥＴＯの都</a:t>
            </a:r>
            <a:endParaRPr lang="en-US" altLang="ja-JP" sz="4000" b="1" spc="-150" dirty="0">
              <a:latin typeface="+mj-ea"/>
              <a:ea typeface="+mj-ea"/>
              <a:cs typeface="PT Serif"/>
              <a:sym typeface="PT Serif"/>
            </a:endParaRPr>
          </a:p>
          <a:p>
            <a:pPr lvl="0" algn="ctr"/>
            <a:r>
              <a:rPr lang="ja-JP" altLang="en-US" sz="4000" b="1" spc="-150" dirty="0">
                <a:latin typeface="+mj-ea"/>
                <a:ea typeface="+mj-ea"/>
                <a:cs typeface="PT Serif"/>
                <a:sym typeface="PT Serif"/>
              </a:rPr>
              <a:t>香川たかまつ大会ＰＲ</a:t>
            </a:r>
          </a:p>
        </p:txBody>
      </p:sp>
      <p:sp>
        <p:nvSpPr>
          <p:cNvPr id="12" name="フローチャート: 処理 11">
            <a:extLst>
              <a:ext uri="{FF2B5EF4-FFF2-40B4-BE49-F238E27FC236}">
                <a16:creationId xmlns:a16="http://schemas.microsoft.com/office/drawing/2014/main" id="{98C93345-F2D5-40DF-A14D-888FB7609A39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29358327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4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48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7445" y="2118450"/>
            <a:ext cx="7889097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閉会</a:t>
            </a:r>
            <a:r>
              <a:rPr lang="ja" sz="6000" b="1" spc="300" dirty="0">
                <a:latin typeface="+mj-ea"/>
                <a:ea typeface="+mj-ea"/>
                <a:cs typeface="PT Serif"/>
                <a:sym typeface="PT Serif"/>
              </a:rPr>
              <a:t>宣言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A293445B-DCAC-4EB6-BB61-AAA826E7F7C7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71733009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4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48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627445" y="1547347"/>
            <a:ext cx="7889096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宮城県商工会議所青年部連合会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代表理事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5" y="2907508"/>
            <a:ext cx="7889099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800" b="1" spc="600" dirty="0">
                <a:latin typeface="+mj-ea"/>
                <a:ea typeface="+mj-ea"/>
                <a:cs typeface="PT Serif"/>
                <a:sym typeface="PT Serif"/>
              </a:rPr>
              <a:t>長南 正一</a:t>
            </a:r>
            <a:endParaRPr sz="4800" b="1" spc="6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7A7F48BE-E954-4BDA-AB68-214C8FB48D0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87552667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E69CB91-842C-4C3D-AB20-06D820EEC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E0BD2F17-D36C-4F5E-90AD-185292EA777E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771498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D519709-EF49-468C-B06E-9707A3B9F6EF}"/>
              </a:ext>
            </a:extLst>
          </p:cNvPr>
          <p:cNvSpPr txBox="1"/>
          <p:nvPr/>
        </p:nvSpPr>
        <p:spPr>
          <a:xfrm>
            <a:off x="1514665" y="654532"/>
            <a:ext cx="5731697" cy="39167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一 伸びゆく大地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伸びゆく大地 日本の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拡がる街なみ 青い空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集える仲間は それぞれに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地域を支える 気概持つ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願いをかたちに 変えるため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商工会議所 青年部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求めて我らは 立ち上がる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628CFFB-B4ED-48D4-A2AE-827382F617FA}"/>
              </a:ext>
            </a:extLst>
          </p:cNvPr>
          <p:cNvSpPr txBox="1"/>
          <p:nvPr/>
        </p:nvSpPr>
        <p:spPr>
          <a:xfrm>
            <a:off x="7455586" y="1179819"/>
            <a:ext cx="553998" cy="24585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400" dirty="0">
                <a:latin typeface="+mj-ea"/>
                <a:ea typeface="+mj-ea"/>
              </a:rPr>
              <a:t>伸びゆく大地</a:t>
            </a:r>
            <a:endParaRPr kumimoji="1" lang="ja-JP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08672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E000020-2A01-4F44-826D-16780CB6D84B}"/>
              </a:ext>
            </a:extLst>
          </p:cNvPr>
          <p:cNvSpPr txBox="1"/>
          <p:nvPr/>
        </p:nvSpPr>
        <p:spPr>
          <a:xfrm>
            <a:off x="1514665" y="657562"/>
            <a:ext cx="5731697" cy="39167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二 幾山河を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幾山河を 越えていく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道は果てなく 遠いけど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夢追う気持ちは</a:t>
            </a:r>
            <a:r>
              <a:rPr lang="en-US" altLang="ja-JP" sz="2100" dirty="0">
                <a:latin typeface="+mj-ea"/>
                <a:ea typeface="+mj-ea"/>
              </a:rPr>
              <a:t> </a:t>
            </a:r>
            <a:r>
              <a:rPr lang="ja-JP" altLang="en-US" sz="2100" dirty="0">
                <a:latin typeface="+mj-ea"/>
                <a:ea typeface="+mj-ea"/>
              </a:rPr>
              <a:t>忘れない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人と人とが</a:t>
            </a:r>
            <a:r>
              <a:rPr lang="en-US" altLang="ja-JP" sz="2100" dirty="0">
                <a:latin typeface="+mj-ea"/>
                <a:ea typeface="+mj-ea"/>
              </a:rPr>
              <a:t> </a:t>
            </a:r>
            <a:r>
              <a:rPr lang="ja-JP" altLang="en-US" sz="2100" dirty="0">
                <a:latin typeface="+mj-ea"/>
                <a:ea typeface="+mj-ea"/>
              </a:rPr>
              <a:t>語りあい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心と心を</a:t>
            </a:r>
            <a:r>
              <a:rPr lang="en-US" altLang="ja-JP" sz="2100" dirty="0">
                <a:latin typeface="+mj-ea"/>
                <a:ea typeface="+mj-ea"/>
              </a:rPr>
              <a:t> </a:t>
            </a:r>
            <a:r>
              <a:rPr lang="ja-JP" altLang="en-US" sz="2100" dirty="0">
                <a:latin typeface="+mj-ea"/>
                <a:ea typeface="+mj-ea"/>
              </a:rPr>
              <a:t>結ぶため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商工会議所 青年部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時代を我らは 先駆ける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83752A5-D20C-4E7F-8A78-5B37C04BB225}"/>
              </a:ext>
            </a:extLst>
          </p:cNvPr>
          <p:cNvSpPr txBox="1"/>
          <p:nvPr/>
        </p:nvSpPr>
        <p:spPr>
          <a:xfrm>
            <a:off x="7455586" y="1179819"/>
            <a:ext cx="553998" cy="24585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400" dirty="0">
                <a:latin typeface="+mj-ea"/>
                <a:ea typeface="+mj-ea"/>
              </a:rPr>
              <a:t>伸びゆく大地</a:t>
            </a:r>
            <a:endParaRPr kumimoji="1" lang="ja-JP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83782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B03A687-DF6C-4254-A6FE-C5A74176623C}"/>
              </a:ext>
            </a:extLst>
          </p:cNvPr>
          <p:cNvSpPr txBox="1"/>
          <p:nvPr/>
        </p:nvSpPr>
        <p:spPr>
          <a:xfrm>
            <a:off x="1514665" y="657562"/>
            <a:ext cx="5731697" cy="39167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三 自由の海の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</a:t>
            </a:r>
            <a:r>
              <a:rPr lang="en-US" altLang="ja-JP" sz="2100" dirty="0">
                <a:latin typeface="+mj-ea"/>
                <a:ea typeface="+mj-ea"/>
              </a:rPr>
              <a:t> </a:t>
            </a:r>
            <a:r>
              <a:rPr lang="ja-JP" altLang="en-US" sz="2100" dirty="0">
                <a:latin typeface="+mj-ea"/>
                <a:ea typeface="+mj-ea"/>
              </a:rPr>
              <a:t>自由の海の 渚には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世界の波が 打ち寄せる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歴史の舵は いつの世も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熱ある者が 取ってきた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豊かな郷土を 築くため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商工会議所 青年部</a:t>
            </a:r>
          </a:p>
          <a:p>
            <a:pPr>
              <a:lnSpc>
                <a:spcPts val="5500"/>
              </a:lnSpc>
            </a:pPr>
            <a:r>
              <a:rPr lang="ja-JP" altLang="en-US" sz="2100" dirty="0">
                <a:latin typeface="+mj-ea"/>
                <a:ea typeface="+mj-ea"/>
              </a:rPr>
              <a:t>　  明日に我らは 船出する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37D0CC7-8519-48C0-A414-5B18417C47EA}"/>
              </a:ext>
            </a:extLst>
          </p:cNvPr>
          <p:cNvSpPr txBox="1"/>
          <p:nvPr/>
        </p:nvSpPr>
        <p:spPr>
          <a:xfrm>
            <a:off x="7455586" y="1179819"/>
            <a:ext cx="553998" cy="24585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400" dirty="0">
                <a:latin typeface="+mj-ea"/>
                <a:ea typeface="+mj-ea"/>
              </a:rPr>
              <a:t>伸びゆく大地</a:t>
            </a:r>
            <a:endParaRPr kumimoji="1" lang="ja-JP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4007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7ABBB1-953A-4BB7-8281-9BBD6DAAB2A5}"/>
              </a:ext>
            </a:extLst>
          </p:cNvPr>
          <p:cNvSpPr txBox="1"/>
          <p:nvPr/>
        </p:nvSpPr>
        <p:spPr>
          <a:xfrm>
            <a:off x="620387" y="972508"/>
            <a:ext cx="7896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+mj-ea"/>
                <a:ea typeface="+mj-ea"/>
              </a:rPr>
              <a:t>商工会議所青年部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886002-E14B-4901-B252-443543AAD06D}"/>
              </a:ext>
            </a:extLst>
          </p:cNvPr>
          <p:cNvSpPr txBox="1"/>
          <p:nvPr/>
        </p:nvSpPr>
        <p:spPr>
          <a:xfrm>
            <a:off x="620388" y="1784922"/>
            <a:ext cx="7889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b="1" spc="-300" dirty="0">
                <a:latin typeface="+mj-ea"/>
                <a:ea typeface="+mj-ea"/>
              </a:rPr>
              <a:t>「</a:t>
            </a:r>
            <a:r>
              <a:rPr kumimoji="1" lang="ja-JP" altLang="en-US" sz="4800" b="1" dirty="0">
                <a:latin typeface="+mj-ea"/>
                <a:ea typeface="+mj-ea"/>
              </a:rPr>
              <a:t>綱領</a:t>
            </a:r>
            <a:r>
              <a:rPr lang="ja-JP" altLang="en-US" sz="4800" b="1" dirty="0">
                <a:latin typeface="+mj-ea"/>
                <a:ea typeface="+mj-ea"/>
              </a:rPr>
              <a:t>・</a:t>
            </a:r>
            <a:r>
              <a:rPr kumimoji="1" lang="ja-JP" altLang="en-US" sz="4800" b="1" dirty="0">
                <a:latin typeface="+mj-ea"/>
                <a:ea typeface="+mj-ea"/>
              </a:rPr>
              <a:t>指針」朗読</a:t>
            </a:r>
          </a:p>
        </p:txBody>
      </p:sp>
      <p:sp>
        <p:nvSpPr>
          <p:cNvPr id="13" name="Google Shape;89;p16">
            <a:extLst>
              <a:ext uri="{FF2B5EF4-FFF2-40B4-BE49-F238E27FC236}">
                <a16:creationId xmlns:a16="http://schemas.microsoft.com/office/drawing/2014/main" id="{22350F52-E245-43B7-8250-85F7D753D4BF}"/>
              </a:ext>
            </a:extLst>
          </p:cNvPr>
          <p:cNvSpPr txBox="1"/>
          <p:nvPr/>
        </p:nvSpPr>
        <p:spPr>
          <a:xfrm>
            <a:off x="627450" y="3003331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宮城県商工会議所青年部連合会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000" b="1" dirty="0">
                <a:latin typeface="+mj-ea"/>
                <a:ea typeface="+mj-ea"/>
                <a:cs typeface="PT Serif"/>
                <a:sym typeface="PT Serif"/>
              </a:rPr>
              <a:t>　</a:t>
            </a:r>
            <a:endParaRPr sz="3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6" name="Google Shape;90;p16">
            <a:extLst>
              <a:ext uri="{FF2B5EF4-FFF2-40B4-BE49-F238E27FC236}">
                <a16:creationId xmlns:a16="http://schemas.microsoft.com/office/drawing/2014/main" id="{0F239FF9-3066-4787-A941-4D7C7C61443B}"/>
              </a:ext>
            </a:extLst>
          </p:cNvPr>
          <p:cNvSpPr txBox="1"/>
          <p:nvPr/>
        </p:nvSpPr>
        <p:spPr>
          <a:xfrm>
            <a:off x="634510" y="3496369"/>
            <a:ext cx="7889099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spc="600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spc="600" dirty="0">
                <a:latin typeface="+mj-ea"/>
                <a:ea typeface="+mj-ea"/>
                <a:cs typeface="PT Serif"/>
                <a:sym typeface="PT Serif"/>
              </a:rPr>
              <a:t>本間  良</a:t>
            </a:r>
            <a:endParaRPr sz="4800" b="1" spc="6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811122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1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1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4552A53-A00C-43DF-B696-4938EC7E5E2D}"/>
              </a:ext>
            </a:extLst>
          </p:cNvPr>
          <p:cNvSpPr txBox="1"/>
          <p:nvPr/>
        </p:nvSpPr>
        <p:spPr>
          <a:xfrm>
            <a:off x="1696647" y="657561"/>
            <a:ext cx="4928272" cy="39789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50000"/>
              </a:lnSpc>
            </a:pP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 商工会議所青年部は </a:t>
            </a:r>
          </a:p>
          <a:p>
            <a:pPr lvl="0">
              <a:lnSpc>
                <a:spcPct val="250000"/>
              </a:lnSpc>
            </a:pP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 地域社会の健全な発展を図る </a:t>
            </a:r>
          </a:p>
          <a:p>
            <a:pPr lvl="0">
              <a:lnSpc>
                <a:spcPct val="250000"/>
              </a:lnSpc>
            </a:pP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 商工会議所活動の一翼を担い </a:t>
            </a:r>
          </a:p>
          <a:p>
            <a:pPr lvl="0">
              <a:lnSpc>
                <a:spcPct val="250000"/>
              </a:lnSpc>
            </a:pP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 次代</a:t>
            </a:r>
            <a:r>
              <a:rPr lang="ja-JP" altLang="en-US" sz="1800" b="1" spc="-150" dirty="0">
                <a:solidFill>
                  <a:prstClr val="black"/>
                </a:solidFill>
                <a:latin typeface="+mj-ea"/>
                <a:ea typeface="+mj-ea"/>
              </a:rPr>
              <a:t>への</a:t>
            </a: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先導者としての責任を自覚し </a:t>
            </a:r>
          </a:p>
          <a:p>
            <a:pPr lvl="0">
              <a:lnSpc>
                <a:spcPct val="250000"/>
              </a:lnSpc>
            </a:pP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 地域の経済的発展の支えとなり </a:t>
            </a:r>
          </a:p>
          <a:p>
            <a:pPr lvl="0">
              <a:lnSpc>
                <a:spcPct val="250000"/>
              </a:lnSpc>
            </a:pP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 新しい文化的創造をもって </a:t>
            </a:r>
          </a:p>
          <a:p>
            <a:pPr lvl="0">
              <a:lnSpc>
                <a:spcPct val="250000"/>
              </a:lnSpc>
            </a:pP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 豊かで</a:t>
            </a:r>
            <a:r>
              <a:rPr lang="ja-JP" altLang="en-US" sz="1800" b="1" spc="-150" dirty="0">
                <a:solidFill>
                  <a:prstClr val="black"/>
                </a:solidFill>
                <a:latin typeface="+mj-ea"/>
                <a:ea typeface="+mj-ea"/>
              </a:rPr>
              <a:t>住みよい郷土づくりに</a:t>
            </a:r>
            <a:r>
              <a:rPr lang="ja-JP" altLang="en-US" sz="1800" b="1" dirty="0">
                <a:solidFill>
                  <a:prstClr val="black"/>
                </a:solidFill>
                <a:latin typeface="+mj-ea"/>
                <a:ea typeface="+mj-ea"/>
              </a:rPr>
              <a:t>貢献する</a:t>
            </a:r>
            <a:r>
              <a:rPr lang="ja-JP" altLang="en-US" sz="1800" b="1" dirty="0">
                <a:solidFill>
                  <a:prstClr val="black"/>
                </a:solidFill>
                <a:latin typeface="PT Serif"/>
                <a:ea typeface="ＭＳ ゴシック" panose="020B0609070205080204" pitchFamily="49" charset="-128"/>
              </a:rPr>
              <a:t> 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9933E12-CAEF-43F8-BD55-CE02548739AF}"/>
              </a:ext>
            </a:extLst>
          </p:cNvPr>
          <p:cNvSpPr txBox="1"/>
          <p:nvPr/>
        </p:nvSpPr>
        <p:spPr>
          <a:xfrm>
            <a:off x="6948572" y="1179818"/>
            <a:ext cx="677108" cy="15663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3200" dirty="0">
                <a:latin typeface="+mj-ea"/>
                <a:ea typeface="+mj-ea"/>
              </a:rPr>
              <a:t>綱　領</a:t>
            </a:r>
          </a:p>
        </p:txBody>
      </p:sp>
    </p:spTree>
    <p:extLst>
      <p:ext uri="{BB962C8B-B14F-4D97-AF65-F5344CB8AC3E}">
        <p14:creationId xmlns:p14="http://schemas.microsoft.com/office/powerpoint/2010/main" val="7075700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B5183A-FEFA-4CB5-AC45-C483155BE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9933E12-CAEF-43F8-BD55-CE02548739AF}"/>
              </a:ext>
            </a:extLst>
          </p:cNvPr>
          <p:cNvSpPr txBox="1"/>
          <p:nvPr/>
        </p:nvSpPr>
        <p:spPr>
          <a:xfrm>
            <a:off x="6948572" y="1179819"/>
            <a:ext cx="677108" cy="15663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3200" dirty="0">
                <a:latin typeface="+mj-ea"/>
                <a:ea typeface="+mj-ea"/>
              </a:rPr>
              <a:t>指　針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367956B-5BA3-435D-96D1-8451AAF01D6F}"/>
              </a:ext>
            </a:extLst>
          </p:cNvPr>
          <p:cNvSpPr txBox="1"/>
          <p:nvPr/>
        </p:nvSpPr>
        <p:spPr>
          <a:xfrm>
            <a:off x="1863055" y="657563"/>
            <a:ext cx="4801314" cy="391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800" b="1" dirty="0">
                <a:latin typeface="PT Serif"/>
                <a:ea typeface="ＭＳ ゴシック" panose="020B0609070205080204" pitchFamily="49" charset="-128"/>
              </a:rPr>
              <a:t> </a:t>
            </a:r>
            <a:r>
              <a:rPr lang="ja-JP" altLang="en-US" sz="1600" b="1" dirty="0">
                <a:latin typeface="+mj-ea"/>
                <a:ea typeface="+mj-ea"/>
              </a:rPr>
              <a:t>われわれ青年部は</a:t>
            </a:r>
            <a:endParaRPr lang="en-US" altLang="ja-JP" sz="1600" b="1" dirty="0">
              <a:latin typeface="+mj-ea"/>
              <a:ea typeface="+mj-ea"/>
            </a:endParaRPr>
          </a:p>
          <a:p>
            <a:endParaRPr lang="en-US" altLang="ja-JP" sz="1600" b="1" dirty="0">
              <a:latin typeface="+mj-ea"/>
              <a:ea typeface="+mj-ea"/>
            </a:endParaRPr>
          </a:p>
          <a:p>
            <a:r>
              <a:rPr lang="ja-JP" altLang="en-US" sz="1600" b="1" dirty="0">
                <a:latin typeface="+mj-ea"/>
                <a:ea typeface="+mj-ea"/>
              </a:rPr>
              <a:t> 一、地域を支える青年経済人として</a:t>
            </a:r>
            <a:endParaRPr lang="en-US" altLang="ja-JP" sz="1600" b="1" dirty="0">
              <a:latin typeface="+mj-ea"/>
              <a:ea typeface="+mj-ea"/>
            </a:endParaRPr>
          </a:p>
          <a:p>
            <a:r>
              <a:rPr lang="ja-JP" altLang="en-US" sz="1600" b="1" dirty="0">
                <a:latin typeface="+mj-ea"/>
                <a:ea typeface="+mj-ea"/>
              </a:rPr>
              <a:t>　　  先導者たる気概で研鑚に努めよう</a:t>
            </a:r>
            <a:endParaRPr lang="en-US" altLang="ja-JP" sz="1600" b="1" dirty="0">
              <a:latin typeface="+mj-ea"/>
              <a:ea typeface="+mj-ea"/>
            </a:endParaRPr>
          </a:p>
          <a:p>
            <a:endParaRPr lang="en-US" altLang="ja-JP" sz="1600" b="1" dirty="0">
              <a:latin typeface="+mj-ea"/>
              <a:ea typeface="+mj-ea"/>
            </a:endParaRPr>
          </a:p>
          <a:p>
            <a:r>
              <a:rPr lang="ja-JP" altLang="en-US" sz="1600" b="1" dirty="0">
                <a:latin typeface="+mj-ea"/>
                <a:ea typeface="+mj-ea"/>
              </a:rPr>
              <a:t> 一、国際社会の一員であるべき  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　</a:t>
            </a:r>
            <a:r>
              <a:rPr lang="en-US" altLang="ja-JP" sz="1600" b="1" dirty="0">
                <a:latin typeface="+mj-ea"/>
                <a:ea typeface="+mj-ea"/>
              </a:rPr>
              <a:t> </a:t>
            </a:r>
            <a:r>
              <a:rPr lang="ja-JP" altLang="en-US" sz="1600" b="1" dirty="0">
                <a:latin typeface="+mj-ea"/>
                <a:ea typeface="+mj-ea"/>
              </a:rPr>
              <a:t>　 国際人としての教養を高めよう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 一、豊かな郷土を築くために  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　</a:t>
            </a:r>
            <a:r>
              <a:rPr lang="en-US" altLang="ja-JP" sz="1600" b="1" dirty="0">
                <a:latin typeface="+mj-ea"/>
                <a:ea typeface="+mj-ea"/>
              </a:rPr>
              <a:t> </a:t>
            </a:r>
            <a:r>
              <a:rPr lang="ja-JP" altLang="en-US" sz="1600" b="1" dirty="0">
                <a:latin typeface="+mj-ea"/>
                <a:ea typeface="+mj-ea"/>
              </a:rPr>
              <a:t>　 創意と工夫 勇気と情熱を傾けよう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 一、文化を伝承しつつ  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　</a:t>
            </a:r>
            <a:r>
              <a:rPr lang="en-US" altLang="ja-JP" sz="1600" b="1" dirty="0">
                <a:latin typeface="+mj-ea"/>
                <a:ea typeface="+mj-ea"/>
              </a:rPr>
              <a:t> </a:t>
            </a:r>
            <a:r>
              <a:rPr lang="ja-JP" altLang="en-US" sz="1600" b="1" dirty="0">
                <a:latin typeface="+mj-ea"/>
                <a:ea typeface="+mj-ea"/>
              </a:rPr>
              <a:t>　 新しい文化の創造に向かって</a:t>
            </a:r>
            <a:endParaRPr lang="en-US" altLang="ja-JP" sz="1600" b="1" dirty="0">
              <a:latin typeface="+mj-ea"/>
              <a:ea typeface="+mj-ea"/>
            </a:endParaRPr>
          </a:p>
          <a:p>
            <a:r>
              <a:rPr lang="ja-JP" altLang="en-US" sz="1600" b="1" dirty="0">
                <a:latin typeface="+mj-ea"/>
                <a:ea typeface="+mj-ea"/>
              </a:rPr>
              <a:t>　</a:t>
            </a:r>
            <a:r>
              <a:rPr lang="en-US" altLang="ja-JP" sz="1600" b="1" dirty="0">
                <a:latin typeface="+mj-ea"/>
                <a:ea typeface="+mj-ea"/>
              </a:rPr>
              <a:t> </a:t>
            </a:r>
            <a:r>
              <a:rPr lang="ja-JP" altLang="en-US" sz="1600" b="1" dirty="0">
                <a:latin typeface="+mj-ea"/>
                <a:ea typeface="+mj-ea"/>
              </a:rPr>
              <a:t>　 歩を進めよう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 一、行動こそ時代を先駆けるべき</a:t>
            </a:r>
            <a:endParaRPr lang="en-US" altLang="ja-JP" sz="1600" b="1" dirty="0">
              <a:latin typeface="+mj-ea"/>
              <a:ea typeface="+mj-ea"/>
            </a:endParaRPr>
          </a:p>
          <a:p>
            <a:r>
              <a:rPr lang="ja-JP" altLang="en-US" sz="1600" b="1" dirty="0">
                <a:latin typeface="+mj-ea"/>
                <a:ea typeface="+mj-ea"/>
              </a:rPr>
              <a:t>　</a:t>
            </a:r>
            <a:r>
              <a:rPr lang="en-US" altLang="ja-JP" sz="1600" b="1" dirty="0">
                <a:latin typeface="+mj-ea"/>
                <a:ea typeface="+mj-ea"/>
              </a:rPr>
              <a:t> </a:t>
            </a:r>
            <a:r>
              <a:rPr lang="ja-JP" altLang="en-US" sz="1600" b="1" dirty="0">
                <a:latin typeface="+mj-ea"/>
                <a:ea typeface="+mj-ea"/>
              </a:rPr>
              <a:t>　 青年の責務と信じ   </a:t>
            </a:r>
          </a:p>
          <a:p>
            <a:r>
              <a:rPr lang="ja-JP" altLang="en-US" sz="1600" b="1" dirty="0">
                <a:latin typeface="+mj-ea"/>
                <a:ea typeface="+mj-ea"/>
              </a:rPr>
              <a:t>　</a:t>
            </a:r>
            <a:r>
              <a:rPr lang="en-US" altLang="ja-JP" sz="1600" b="1" dirty="0">
                <a:latin typeface="+mj-ea"/>
                <a:ea typeface="+mj-ea"/>
              </a:rPr>
              <a:t> </a:t>
            </a:r>
            <a:r>
              <a:rPr lang="ja-JP" altLang="en-US" sz="1600" b="1" dirty="0">
                <a:latin typeface="+mj-ea"/>
                <a:ea typeface="+mj-ea"/>
              </a:rPr>
              <a:t>　 力を合わせ  国の礎となろう </a:t>
            </a:r>
            <a:endParaRPr kumimoji="1" lang="ja-JP" altLang="en-US" sz="1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2995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CA9788FD-F466-424F-8F22-6FF9E6519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4BD86B9D-01D7-4D6B-968F-72C9E0060B7A}"/>
              </a:ext>
            </a:extLst>
          </p:cNvPr>
          <p:cNvSpPr txBox="1"/>
          <p:nvPr/>
        </p:nvSpPr>
        <p:spPr>
          <a:xfrm>
            <a:off x="627451" y="2118450"/>
            <a:ext cx="7889099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黙　　祷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514836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7451" y="925322"/>
            <a:ext cx="7889100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司会者挨拶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50" y="2387834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塩釜商工会議所青年部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9" y="3250881"/>
            <a:ext cx="3826217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dirty="0">
                <a:latin typeface="+mj-ea"/>
                <a:ea typeface="+mj-ea"/>
                <a:cs typeface="PT Serif"/>
                <a:sym typeface="PT Serif"/>
              </a:rPr>
              <a:t>佐藤 浩紀</a:t>
            </a:r>
            <a:endParaRPr sz="48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Google Shape;90;p16">
            <a:extLst>
              <a:ext uri="{FF2B5EF4-FFF2-40B4-BE49-F238E27FC236}">
                <a16:creationId xmlns:a16="http://schemas.microsoft.com/office/drawing/2014/main" id="{9DF4793D-90CB-4FB0-90F5-7AF6DB51AB90}"/>
              </a:ext>
            </a:extLst>
          </p:cNvPr>
          <p:cNvSpPr txBox="1"/>
          <p:nvPr/>
        </p:nvSpPr>
        <p:spPr>
          <a:xfrm>
            <a:off x="4039408" y="3250881"/>
            <a:ext cx="4477142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dirty="0">
                <a:latin typeface="+mj-ea"/>
                <a:ea typeface="+mj-ea"/>
                <a:cs typeface="PT Serif"/>
                <a:sym typeface="PT Serif"/>
              </a:rPr>
              <a:t>砂口 絵梨子</a:t>
            </a:r>
            <a:endParaRPr sz="48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045995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7451" y="925322"/>
            <a:ext cx="7889100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主催者挨拶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50" y="230143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altLang="ja-JP" sz="3600" b="1" spc="-100" dirty="0">
                <a:latin typeface="+mj-ea"/>
                <a:ea typeface="+mj-ea"/>
                <a:cs typeface="PT Serif"/>
                <a:sym typeface="PT Serif"/>
              </a:rPr>
              <a:t>東北ブロック</a:t>
            </a:r>
            <a:r>
              <a:rPr lang="ja-JP" altLang="en-US" sz="3600" b="1" spc="-100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3600" b="1" spc="-10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3514585"/>
            <a:ext cx="7889099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3200" b="1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PT Serif"/>
                <a:sym typeface="PT Serif"/>
              </a:rPr>
              <a:t>会　長　</a:t>
            </a:r>
            <a:r>
              <a:rPr lang="zh-TW" altLang="en-US" sz="4800" b="1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PT Serif"/>
                <a:sym typeface="PT Serif"/>
              </a:rPr>
              <a:t>冨山  強</a:t>
            </a:r>
          </a:p>
        </p:txBody>
      </p:sp>
    </p:spTree>
    <p:extLst>
      <p:ext uri="{BB962C8B-B14F-4D97-AF65-F5344CB8AC3E}">
        <p14:creationId xmlns:p14="http://schemas.microsoft.com/office/powerpoint/2010/main" val="2619887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7451" y="925322"/>
            <a:ext cx="7889100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主催者挨拶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50" y="230143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3514585"/>
            <a:ext cx="7889099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吉川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正明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6136791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7451" y="925322"/>
            <a:ext cx="7889100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主催者挨拶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50" y="230143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日本商工会議所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9" y="3514585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頭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三村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明夫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491357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7451" y="925322"/>
            <a:ext cx="7889100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主管代表挨拶</a:t>
            </a:r>
          </a:p>
        </p:txBody>
      </p:sp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50" y="230143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塩釜商工会議所青年部</a:t>
            </a:r>
            <a:endParaRPr lang="ja-JP" altLang="en-US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9" y="3514585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zh-TW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PT Serif"/>
                <a:sym typeface="PT Serif"/>
              </a:rPr>
              <a:t>会　長　</a:t>
            </a:r>
            <a:r>
              <a:rPr kumimoji="0" lang="zh-TW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PT Serif"/>
                <a:sym typeface="PT Serif"/>
              </a:rPr>
              <a:t>土見 大介</a:t>
            </a:r>
            <a:endParaRPr kumimoji="0" lang="zh-TW" altLang="en-US" sz="4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600791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359" y="652940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75630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3417" y="920700"/>
            <a:ext cx="7889100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開催地代表挨拶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627451" y="2148804"/>
            <a:ext cx="7893132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3416" y="2296809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3600" b="1" dirty="0">
                <a:latin typeface="+mj-ea"/>
                <a:ea typeface="+mj-ea"/>
                <a:cs typeface="PT Serif"/>
                <a:sym typeface="PT Serif"/>
              </a:rPr>
              <a:t>塩釜商工会議所</a:t>
            </a:r>
            <a:endParaRPr lang="en-US" altLang="ja-JP" sz="36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3416" y="3517013"/>
            <a:ext cx="7889099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頭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桑原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茂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645345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668BB326-9BEB-4FCC-912B-3BE89339076B}"/>
              </a:ext>
            </a:extLst>
          </p:cNvPr>
          <p:cNvSpPr txBox="1"/>
          <p:nvPr/>
        </p:nvSpPr>
        <p:spPr>
          <a:xfrm>
            <a:off x="627451" y="2118451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来賓祝辞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06728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49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経済産業省 東北経済産業局長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6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8" y="2560992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平井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淳生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987152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49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宮城県知事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8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村井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嘉浩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</a:t>
            </a:r>
            <a:r>
              <a:rPr lang="ja-JP" altLang="en-US" sz="4800" b="1" dirty="0">
                <a:latin typeface="PT Serif"/>
                <a:ea typeface="PT Serif"/>
                <a:cs typeface="PT Serif"/>
                <a:sym typeface="PT Serif"/>
              </a:rPr>
              <a:t>　</a:t>
            </a:r>
            <a:endParaRPr sz="4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027515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塩竈市長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光樹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129121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7B30A908-F1D6-41CD-B014-95586A177F2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8298009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668BB326-9BEB-4FCC-912B-3BE89339076B}"/>
              </a:ext>
            </a:extLst>
          </p:cNvPr>
          <p:cNvSpPr txBox="1"/>
          <p:nvPr/>
        </p:nvSpPr>
        <p:spPr>
          <a:xfrm>
            <a:off x="627451" y="2118451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来賓紹介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420527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49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経済産業省 東北経済産業局長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6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8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平井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淳生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644484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49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宮城県知事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48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村井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嘉浩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</a:t>
            </a:r>
            <a:r>
              <a:rPr lang="ja-JP" altLang="en-US" sz="4800" b="1" dirty="0">
                <a:latin typeface="PT Serif"/>
                <a:ea typeface="PT Serif"/>
                <a:cs typeface="PT Serif"/>
                <a:sym typeface="PT Serif"/>
              </a:rPr>
              <a:t>　</a:t>
            </a:r>
            <a:endParaRPr sz="4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604994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塩竈市長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光樹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8498748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宮城県商工会議所連合会</a:t>
            </a:r>
            <a:endParaRPr lang="zh-TW" altLang="en-US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PT Serif"/>
                <a:ea typeface="PT Serif"/>
                <a:cs typeface="PT Serif"/>
                <a:sym typeface="PT Serif"/>
              </a:rPr>
              <a:t>　　　 </a:t>
            </a: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 長　　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鎌田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宏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</a:t>
            </a:r>
            <a:r>
              <a:rPr lang="ja-JP" altLang="en-US" sz="4800" b="1" dirty="0">
                <a:latin typeface="PT Serif"/>
                <a:ea typeface="PT Serif"/>
                <a:cs typeface="PT Serif"/>
                <a:sym typeface="PT Serif"/>
              </a:rPr>
              <a:t>　</a:t>
            </a:r>
            <a:endParaRPr sz="4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0144708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衆議院議員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伊藤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信太郎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4824307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衆議院議員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岡本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あき子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5788403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参議院議員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櫻井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充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160154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参議院議員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石垣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のりこ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1096755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衆議院議員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秋葉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賢也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441769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CA9788FD-F466-424F-8F22-6FF9E6519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4BD86B9D-01D7-4D6B-968F-72C9E0060B7A}"/>
              </a:ext>
            </a:extLst>
          </p:cNvPr>
          <p:cNvSpPr txBox="1"/>
          <p:nvPr/>
        </p:nvSpPr>
        <p:spPr>
          <a:xfrm>
            <a:off x="627451" y="2118450"/>
            <a:ext cx="7889099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オープニング</a:t>
            </a:r>
            <a:endParaRPr lang="en-US" altLang="ja-JP" sz="60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0040718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衆議院議員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西村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明宏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3869519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衆議院議員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小野寺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五典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6504404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参議院議員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和田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政宗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3683870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宮城県議会議員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天下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みゆき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6017787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536301" y="1506601"/>
            <a:ext cx="7889100" cy="1065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宮城県議会議員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algn="ctr"/>
            <a:endParaRPr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Google Shape;90;p16">
            <a:extLst>
              <a:ext uri="{FF2B5EF4-FFF2-40B4-BE49-F238E27FC236}">
                <a16:creationId xmlns:a16="http://schemas.microsoft.com/office/drawing/2014/main" id="{C297D191-2955-4604-A5E1-EAFF2389653E}"/>
              </a:ext>
            </a:extLst>
          </p:cNvPr>
          <p:cNvSpPr txBox="1"/>
          <p:nvPr/>
        </p:nvSpPr>
        <p:spPr>
          <a:xfrm>
            <a:off x="627450" y="2571750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柏</a:t>
            </a:r>
            <a:r>
              <a:rPr lang="en-US" altLang="ja" sz="60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佑賢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7" name="Google Shape;90;p16">
            <a:extLst>
              <a:ext uri="{FF2B5EF4-FFF2-40B4-BE49-F238E27FC236}">
                <a16:creationId xmlns:a16="http://schemas.microsoft.com/office/drawing/2014/main" id="{C408F6DA-9AA0-4B1C-828C-E1DF39A6F04D}"/>
              </a:ext>
            </a:extLst>
          </p:cNvPr>
          <p:cNvSpPr txBox="1"/>
          <p:nvPr/>
        </p:nvSpPr>
        <p:spPr>
          <a:xfrm>
            <a:off x="6632785" y="2615534"/>
            <a:ext cx="1494371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latin typeface="+mj-ea"/>
                <a:ea typeface="+mj-ea"/>
                <a:cs typeface="PT Serif"/>
                <a:sym typeface="PT Serif"/>
              </a:rPr>
              <a:t>様</a:t>
            </a:r>
            <a:endParaRPr sz="54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7700598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57CF560F-3FC1-4189-8D7E-703139A6C07B}"/>
              </a:ext>
            </a:extLst>
          </p:cNvPr>
          <p:cNvSpPr txBox="1"/>
          <p:nvPr/>
        </p:nvSpPr>
        <p:spPr>
          <a:xfrm>
            <a:off x="627450" y="1506601"/>
            <a:ext cx="7889100" cy="2031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塩竈市議会議員の皆様</a:t>
            </a:r>
            <a:endParaRPr sz="4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9930461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6886516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724131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latin typeface="+mj-ea"/>
                <a:ea typeface="+mj-ea"/>
                <a:cs typeface="PT Serif"/>
                <a:sym typeface="PT Serif"/>
              </a:rPr>
              <a:t>商工会議所青年部  　　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　　　　</a:t>
            </a:r>
            <a:r>
              <a:rPr lang="ja-JP" altLang="en-US" sz="4400" b="1" dirty="0">
                <a:latin typeface="+mj-ea"/>
                <a:ea typeface="+mj-ea"/>
                <a:cs typeface="PT Serif"/>
                <a:sym typeface="PT Serif"/>
              </a:rPr>
              <a:t>ＯＢ・ＯＧの皆様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5699452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7462259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668BB326-9BEB-4FCC-912B-3BE89339076B}"/>
              </a:ext>
            </a:extLst>
          </p:cNvPr>
          <p:cNvSpPr txBox="1"/>
          <p:nvPr/>
        </p:nvSpPr>
        <p:spPr>
          <a:xfrm>
            <a:off x="627451" y="2118451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祝電披露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400651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CA9788FD-F466-424F-8F22-6FF9E6519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4BD86B9D-01D7-4D6B-968F-72C9E0060B7A}"/>
              </a:ext>
            </a:extLst>
          </p:cNvPr>
          <p:cNvSpPr txBox="1"/>
          <p:nvPr/>
        </p:nvSpPr>
        <p:spPr>
          <a:xfrm>
            <a:off x="627449" y="1709319"/>
            <a:ext cx="7889099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木遣り唄</a:t>
            </a:r>
            <a:endParaRPr lang="en-US" altLang="ja-JP" sz="6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latin typeface="+mj-ea"/>
                <a:ea typeface="+mj-ea"/>
                <a:cs typeface="PT Serif"/>
                <a:sym typeface="PT Serif"/>
              </a:rPr>
              <a:t>（きやりうた）</a:t>
            </a:r>
            <a:endParaRPr lang="en-US" altLang="ja-JP" sz="60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1" name="Google Shape;87;p16">
            <a:extLst>
              <a:ext uri="{FF2B5EF4-FFF2-40B4-BE49-F238E27FC236}">
                <a16:creationId xmlns:a16="http://schemas.microsoft.com/office/drawing/2014/main" id="{814915ED-2017-4932-BF44-590087CA6DDC}"/>
              </a:ext>
            </a:extLst>
          </p:cNvPr>
          <p:cNvSpPr txBox="1"/>
          <p:nvPr/>
        </p:nvSpPr>
        <p:spPr>
          <a:xfrm>
            <a:off x="627449" y="3141798"/>
            <a:ext cx="7889099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2800" b="1" dirty="0">
                <a:latin typeface="+mj-ea"/>
                <a:ea typeface="+mj-ea"/>
                <a:cs typeface="PT Serif"/>
                <a:sym typeface="PT Serif"/>
              </a:rPr>
              <a:t>志波彦神社鹽竈神社氏子青年会</a:t>
            </a:r>
            <a:endParaRPr lang="en-US" altLang="ja-JP" sz="28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7324826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67DE4D73-2D4F-40D0-A063-2EDE99FABFB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2919371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668BB326-9BEB-4FCC-912B-3BE89339076B}"/>
              </a:ext>
            </a:extLst>
          </p:cNvPr>
          <p:cNvSpPr txBox="1"/>
          <p:nvPr/>
        </p:nvSpPr>
        <p:spPr>
          <a:xfrm>
            <a:off x="627451" y="2118451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spc="300" dirty="0">
                <a:latin typeface="+mj-ea"/>
                <a:ea typeface="+mj-ea"/>
                <a:cs typeface="PT Serif"/>
                <a:sym typeface="PT Serif"/>
              </a:rPr>
              <a:t>主催者紹介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4244810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冨山 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強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altLang="ja-JP" sz="3200" b="1" dirty="0">
                <a:latin typeface="+mj-ea"/>
                <a:ea typeface="+mj-ea"/>
                <a:cs typeface="PT Serif"/>
                <a:sym typeface="PT Serif"/>
              </a:rPr>
              <a:t>東北ブロック</a:t>
            </a: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8988533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吉川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正明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9764465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頭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三村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明夫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日本商工会議所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ja-JP" sz="32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4210312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PT Serif"/>
                <a:ea typeface="+mj-ea"/>
                <a:cs typeface="PT Serif"/>
                <a:sym typeface="PT Serif"/>
              </a:rPr>
              <a:t>会　頭　</a:t>
            </a:r>
            <a:r>
              <a:rPr lang="ja-JP" altLang="en-US" sz="4800" b="1" dirty="0">
                <a:latin typeface="PT Serif"/>
                <a:ea typeface="+mj-ea"/>
                <a:cs typeface="PT Serif"/>
                <a:sym typeface="PT Serif"/>
              </a:rPr>
              <a:t>桑原</a:t>
            </a:r>
            <a:r>
              <a:rPr lang="en-US" altLang="ja" sz="4800" b="1" dirty="0">
                <a:latin typeface="PT Serif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PT Serif"/>
                <a:ea typeface="+mj-ea"/>
                <a:cs typeface="PT Serif"/>
                <a:sym typeface="PT Serif"/>
              </a:rPr>
              <a:t>茂</a:t>
            </a:r>
            <a:endParaRPr sz="4800" b="1" dirty="0">
              <a:latin typeface="PT Serif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29250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塩釜商工会議所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6064931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筆頭副会長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西村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昭宏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1201396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東地区担当副会長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神林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拓馬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41778336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n-ea"/>
                <a:ea typeface="+mn-ea"/>
                <a:cs typeface="PT Serif"/>
                <a:sym typeface="PT Serif"/>
              </a:rPr>
              <a:t>直前会長　</a:t>
            </a:r>
            <a:r>
              <a:rPr lang="ja-JP" altLang="en-US" sz="4800" b="1" dirty="0">
                <a:latin typeface="+mn-ea"/>
                <a:ea typeface="+mn-ea"/>
                <a:cs typeface="PT Serif"/>
                <a:sym typeface="PT Serif"/>
              </a:rPr>
              <a:t>上嶋</a:t>
            </a:r>
            <a:r>
              <a:rPr lang="en-US" altLang="ja" sz="4800" b="1" dirty="0">
                <a:latin typeface="+mn-ea"/>
                <a:ea typeface="+mn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n-ea"/>
                <a:ea typeface="+mn-ea"/>
                <a:cs typeface="PT Serif"/>
                <a:sym typeface="PT Serif"/>
              </a:rPr>
              <a:t>竜一</a:t>
            </a:r>
            <a:endParaRPr sz="4800" b="1" dirty="0">
              <a:latin typeface="+mn-ea"/>
              <a:ea typeface="+mn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東北ブロック商工会議所青年部連合会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1595212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相談役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高久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臣平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東北ブロック商工会議所青年部連合会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115339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7B30A908-F1D6-41CD-B014-95586A177F2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4733415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監　事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鈴木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法学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東北ブロック商工会議所青年部連合会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0722325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監　事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渉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東北ブロック商工会議所青年部連合会</a:t>
            </a:r>
            <a:endParaRPr lang="en-US" altLang="ja-JP" sz="32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4485021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本間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良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宮城県商工会議所青年部連合会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0424402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土見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大介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塩釜商工会議所青年部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2342451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大会会長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阿部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眞喜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ja-JP" altLang="en-US" sz="3200" b="1" spc="-300" dirty="0">
                <a:latin typeface="+mj-ea"/>
                <a:ea typeface="+mj-ea"/>
                <a:cs typeface="PT Serif"/>
                <a:sym typeface="PT Serif"/>
              </a:rPr>
              <a:t>日本商工会議所青年部</a:t>
            </a:r>
            <a:endParaRPr lang="en-US" altLang="ja-JP" sz="3200" b="1" spc="-30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spc="-300" dirty="0">
                <a:latin typeface="+mj-ea"/>
                <a:ea typeface="+mj-ea"/>
                <a:cs typeface="PT Serif"/>
                <a:sym typeface="PT Serif"/>
              </a:rPr>
              <a:t>第４０回 東北ブロック大会 宮城しおがま大会</a:t>
            </a:r>
            <a:endParaRPr lang="en-US" altLang="ja-JP" sz="3200" b="1" spc="-300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2882533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668BB326-9BEB-4FCC-912B-3BE89339076B}"/>
              </a:ext>
            </a:extLst>
          </p:cNvPr>
          <p:cNvSpPr txBox="1"/>
          <p:nvPr/>
        </p:nvSpPr>
        <p:spPr>
          <a:xfrm>
            <a:off x="627450" y="1996459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spc="300" dirty="0">
                <a:latin typeface="+mj-ea"/>
                <a:ea typeface="+mj-ea"/>
                <a:cs typeface="PT Serif"/>
                <a:sym typeface="PT Serif"/>
              </a:rPr>
              <a:t>商工会議所青年部紹介</a:t>
            </a:r>
            <a:endParaRPr sz="66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7;p16">
            <a:extLst>
              <a:ext uri="{FF2B5EF4-FFF2-40B4-BE49-F238E27FC236}">
                <a16:creationId xmlns:a16="http://schemas.microsoft.com/office/drawing/2014/main" id="{2EEEAD0A-A686-48CD-A3C1-646EA53A459E}"/>
              </a:ext>
            </a:extLst>
          </p:cNvPr>
          <p:cNvSpPr txBox="1"/>
          <p:nvPr/>
        </p:nvSpPr>
        <p:spPr>
          <a:xfrm>
            <a:off x="613332" y="2898016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spc="300" dirty="0">
                <a:latin typeface="+mj-ea"/>
                <a:ea typeface="+mj-ea"/>
                <a:cs typeface="PT Serif"/>
                <a:sym typeface="PT Serif"/>
              </a:rPr>
              <a:t>（東北ブロック外）</a:t>
            </a:r>
            <a:endParaRPr sz="44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FF93DD42-BB46-4F14-AD7C-969FD4391A04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5462375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北村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彰浩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北海道ブロック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FBEFB7AE-8C51-4119-BE56-582A5BA657E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72413640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藤原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寛文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関東ブロック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5B1EC113-F397-442A-B018-5FEB46EF289C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1989403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寿彦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北陸信越ブロック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12E21FB7-AB35-4F72-95D5-0A32D47154D5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7203158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寺田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昌史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東海ブロック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00669672-DA1A-4C99-A446-E780B4BE8A83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481327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E5CD1C2B-8EA9-4D31-922A-FE17E87EC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1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D4552EB-DAEF-46AB-B0A0-B6C9DCF55DF8}"/>
              </a:ext>
            </a:extLst>
          </p:cNvPr>
          <p:cNvSpPr/>
          <p:nvPr/>
        </p:nvSpPr>
        <p:spPr>
          <a:xfrm>
            <a:off x="627452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4BD86B9D-01D7-4D6B-968F-72C9E0060B7A}"/>
              </a:ext>
            </a:extLst>
          </p:cNvPr>
          <p:cNvSpPr txBox="1"/>
          <p:nvPr/>
        </p:nvSpPr>
        <p:spPr>
          <a:xfrm>
            <a:off x="620391" y="2118450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6000" b="1" dirty="0">
                <a:latin typeface="+mj-ea"/>
                <a:ea typeface="+mj-ea"/>
                <a:cs typeface="PT Serif"/>
                <a:sym typeface="PT Serif"/>
              </a:rPr>
              <a:t>ブロック旗入場</a:t>
            </a:r>
            <a:endParaRPr sz="6000" b="1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1689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小寺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建樹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近畿ブロック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570F9166-49B9-4413-8715-AE1844944D8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44697869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乘藤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昭範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中国ブロック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C9513858-A478-4AAF-B9D1-A0B36B23E89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2550449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稲見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政隆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四国ブロック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1596A6D8-F646-4CA7-9217-7310732BB0C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4843905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62745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廣畑 賢一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九州ブロック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7B30A908-F1D6-41CD-B014-95586A177F2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81283091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Google Shape;87;p16">
            <a:extLst>
              <a:ext uri="{FF2B5EF4-FFF2-40B4-BE49-F238E27FC236}">
                <a16:creationId xmlns:a16="http://schemas.microsoft.com/office/drawing/2014/main" id="{668BB326-9BEB-4FCC-912B-3BE89339076B}"/>
              </a:ext>
            </a:extLst>
          </p:cNvPr>
          <p:cNvSpPr txBox="1"/>
          <p:nvPr/>
        </p:nvSpPr>
        <p:spPr>
          <a:xfrm>
            <a:off x="688152" y="1419095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spc="300" dirty="0">
                <a:latin typeface="+mj-ea"/>
                <a:ea typeface="+mj-ea"/>
                <a:cs typeface="PT Serif"/>
                <a:sym typeface="PT Serif"/>
              </a:rPr>
              <a:t>商工会議所青年部紹介</a:t>
            </a:r>
            <a:endParaRPr sz="66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7;p16">
            <a:extLst>
              <a:ext uri="{FF2B5EF4-FFF2-40B4-BE49-F238E27FC236}">
                <a16:creationId xmlns:a16="http://schemas.microsoft.com/office/drawing/2014/main" id="{2EEEAD0A-A686-48CD-A3C1-646EA53A459E}"/>
              </a:ext>
            </a:extLst>
          </p:cNvPr>
          <p:cNvSpPr txBox="1"/>
          <p:nvPr/>
        </p:nvSpPr>
        <p:spPr>
          <a:xfrm>
            <a:off x="613332" y="2517809"/>
            <a:ext cx="7903218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spc="300" dirty="0">
                <a:latin typeface="+mj-ea"/>
                <a:ea typeface="+mj-ea"/>
                <a:cs typeface="PT Serif"/>
                <a:sym typeface="PT Serif"/>
              </a:rPr>
              <a:t>（東北ブロック内）</a:t>
            </a:r>
            <a:endParaRPr sz="44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904;p55">
            <a:extLst>
              <a:ext uri="{FF2B5EF4-FFF2-40B4-BE49-F238E27FC236}">
                <a16:creationId xmlns:a16="http://schemas.microsoft.com/office/drawing/2014/main" id="{6DACCA43-A32C-4C99-BB60-60147A27AE6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70549" y="2153426"/>
            <a:ext cx="2646001" cy="267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フローチャート: 処理 16">
            <a:extLst>
              <a:ext uri="{FF2B5EF4-FFF2-40B4-BE49-F238E27FC236}">
                <a16:creationId xmlns:a16="http://schemas.microsoft.com/office/drawing/2014/main" id="{578F15F3-359C-4A26-BEF1-FEA45239939A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9764812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-1" y="2890203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八木橋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旬一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青森県商工会議所青年部連合会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922;p56">
            <a:extLst>
              <a:ext uri="{FF2B5EF4-FFF2-40B4-BE49-F238E27FC236}">
                <a16:creationId xmlns:a16="http://schemas.microsoft.com/office/drawing/2014/main" id="{0A054167-CBF7-401B-ABC2-425D77DF709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6874" y="2119077"/>
            <a:ext cx="2239179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F975A4E9-A994-4202-B034-BBFAF18704A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64635660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3486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丸山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桂多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青森商工会議所青年部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941;p57">
            <a:extLst>
              <a:ext uri="{FF2B5EF4-FFF2-40B4-BE49-F238E27FC236}">
                <a16:creationId xmlns:a16="http://schemas.microsoft.com/office/drawing/2014/main" id="{FE62F61C-872A-4A5B-9693-CEC79260A54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7921" y="2119201"/>
            <a:ext cx="2238324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1EEA0AAA-5905-4304-B3F1-428DCC90EDFC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0255161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3503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奈良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第司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弘前商工会議所青年部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960;p58">
            <a:extLst>
              <a:ext uri="{FF2B5EF4-FFF2-40B4-BE49-F238E27FC236}">
                <a16:creationId xmlns:a16="http://schemas.microsoft.com/office/drawing/2014/main" id="{818C7C29-B564-4B2E-B31C-0E5A4509694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7371" y="2119078"/>
            <a:ext cx="2239180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628B8B19-59A0-4B99-B0AC-85452B9E495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63703199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350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中村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知行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八戸商工会議所青年部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979;p59">
            <a:extLst>
              <a:ext uri="{FF2B5EF4-FFF2-40B4-BE49-F238E27FC236}">
                <a16:creationId xmlns:a16="http://schemas.microsoft.com/office/drawing/2014/main" id="{FF0BDE83-7E57-4D0B-837B-A78350BD4A8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7371" y="2119078"/>
            <a:ext cx="2239180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D6573042-D53F-43CF-BA21-3637AF5BC586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58752058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3502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佐々木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紀仁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十和田商工会議所青年部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998;p60">
            <a:extLst>
              <a:ext uri="{FF2B5EF4-FFF2-40B4-BE49-F238E27FC236}">
                <a16:creationId xmlns:a16="http://schemas.microsoft.com/office/drawing/2014/main" id="{04B8F387-C1A5-4303-8FB7-5C8808D8B89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7371" y="2119078"/>
            <a:ext cx="2239180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FF958FE9-C6AB-4049-B33A-0564EB2C157D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912776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7B30A908-F1D6-41CD-B014-95586A177F2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8471482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350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佐川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武士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黒石商工会議所青年部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1017;p61">
            <a:extLst>
              <a:ext uri="{FF2B5EF4-FFF2-40B4-BE49-F238E27FC236}">
                <a16:creationId xmlns:a16="http://schemas.microsoft.com/office/drawing/2014/main" id="{7C2FC98D-184B-407F-AEFA-D2352A2AD03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7371" y="2119078"/>
            <a:ext cx="2239180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D2CE1831-5B7F-4652-8179-A46755D30C04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39110226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3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今井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英喜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五所川原商工会議所青年部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1036;p62">
            <a:extLst>
              <a:ext uri="{FF2B5EF4-FFF2-40B4-BE49-F238E27FC236}">
                <a16:creationId xmlns:a16="http://schemas.microsoft.com/office/drawing/2014/main" id="{3A125B1D-1AE5-4CB0-AEF4-8EA7EAF2012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7372" y="2119077"/>
            <a:ext cx="2239179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6A7A2D97-EFFE-422D-B434-EE473DCEA80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15796820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齋藤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晃史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むつ商工会議所青年部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pic>
        <p:nvPicPr>
          <p:cNvPr id="13" name="Google Shape;1055;p63">
            <a:extLst>
              <a:ext uri="{FF2B5EF4-FFF2-40B4-BE49-F238E27FC236}">
                <a16:creationId xmlns:a16="http://schemas.microsoft.com/office/drawing/2014/main" id="{D95AA793-D826-4B33-A0F1-1977D0B4DC9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7371" y="2119078"/>
            <a:ext cx="2239180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FEAA6E1D-4B20-42BA-ADD8-714FE71B1C3F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28825842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佐藤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幸淑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076;p64">
            <a:extLst>
              <a:ext uri="{FF2B5EF4-FFF2-40B4-BE49-F238E27FC236}">
                <a16:creationId xmlns:a16="http://schemas.microsoft.com/office/drawing/2014/main" id="{58B9E3C7-8C25-45EA-A091-7221A8D6B3C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5200" cy="260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岩手県商工会議所青年部連合会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6A34DC43-8FB3-473A-848C-AA371FFEBE2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97578087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鈴木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清士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090;p65">
            <a:extLst>
              <a:ext uri="{FF2B5EF4-FFF2-40B4-BE49-F238E27FC236}">
                <a16:creationId xmlns:a16="http://schemas.microsoft.com/office/drawing/2014/main" id="{B77A41A3-3925-4729-8D2F-93A48DBC777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7316" y="2037843"/>
            <a:ext cx="1285200" cy="260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盛岡商工会議所青年部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EA7E0452-C196-46C5-A3F7-0DF65D24A695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91115290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7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菊池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直樹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109;p66">
            <a:extLst>
              <a:ext uri="{FF2B5EF4-FFF2-40B4-BE49-F238E27FC236}">
                <a16:creationId xmlns:a16="http://schemas.microsoft.com/office/drawing/2014/main" id="{5C71C428-D817-473A-993D-26E07B3FACB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5200" cy="260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釜石商工会議所青年部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795EE667-8193-46E4-9B90-F95AF99923DE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81177608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及川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秀樹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DACFB5D-E082-4F3E-BE37-5C2048F95F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6800" y="2037600"/>
            <a:ext cx="1285845" cy="2602800"/>
          </a:xfrm>
          <a:prstGeom prst="rect">
            <a:avLst/>
          </a:prstGeom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一関商工会議所青年部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E89E34C5-4841-4902-A250-E5D751C16530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12539212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上野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文裕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147;p68">
            <a:extLst>
              <a:ext uri="{FF2B5EF4-FFF2-40B4-BE49-F238E27FC236}">
                <a16:creationId xmlns:a16="http://schemas.microsoft.com/office/drawing/2014/main" id="{8083E696-9774-44B3-B92E-8C6DA009A99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5200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宮古商工会議所青年部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8B8A1125-2E45-40EC-B093-92410B251153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88076147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岩舘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大輔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166;p69">
            <a:extLst>
              <a:ext uri="{FF2B5EF4-FFF2-40B4-BE49-F238E27FC236}">
                <a16:creationId xmlns:a16="http://schemas.microsoft.com/office/drawing/2014/main" id="{85591306-71F0-4FAB-9F95-691CB467348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6089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花巻商工会議所青年部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A36BEF11-6FFF-4780-B109-73DE793A566B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55054448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塚田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裕樹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185;p70">
            <a:extLst>
              <a:ext uri="{FF2B5EF4-FFF2-40B4-BE49-F238E27FC236}">
                <a16:creationId xmlns:a16="http://schemas.microsoft.com/office/drawing/2014/main" id="{F700BAF9-EA43-4344-9163-56D81BAB6A4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6089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奥州商工会議所青年部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881066C7-417B-4216-A33B-832551AAF01A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18259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4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48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319AD870-8724-4936-A0DD-CD08F9275DF1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C4118306-5208-445C-B5FB-816449125DEF}"/>
              </a:ext>
            </a:extLst>
          </p:cNvPr>
          <p:cNvSpPr txBox="1"/>
          <p:nvPr/>
        </p:nvSpPr>
        <p:spPr>
          <a:xfrm>
            <a:off x="627451" y="2118450"/>
            <a:ext cx="7889097" cy="9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6000" b="1" spc="300" dirty="0">
                <a:latin typeface="+mj-ea"/>
                <a:ea typeface="+mj-ea"/>
                <a:cs typeface="PT Serif"/>
                <a:sym typeface="PT Serif"/>
              </a:rPr>
              <a:t>開会宣言</a:t>
            </a:r>
            <a:endParaRPr sz="6000" b="1" spc="300" dirty="0">
              <a:latin typeface="+mj-ea"/>
              <a:ea typeface="+mj-ea"/>
              <a:cs typeface="PT Serif"/>
              <a:sym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84479554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渡邊 和真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204;p71">
            <a:extLst>
              <a:ext uri="{FF2B5EF4-FFF2-40B4-BE49-F238E27FC236}">
                <a16:creationId xmlns:a16="http://schemas.microsoft.com/office/drawing/2014/main" id="{9BB26F34-C47A-475B-9067-17D7A1BCDAD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6089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北上商工会議所青年部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DF3FD32C-FF17-4F18-9004-76A29AD22404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18038950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2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門田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晃明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223;p72">
            <a:extLst>
              <a:ext uri="{FF2B5EF4-FFF2-40B4-BE49-F238E27FC236}">
                <a16:creationId xmlns:a16="http://schemas.microsoft.com/office/drawing/2014/main" id="{6AFB5955-7ABF-4159-81C7-F1CF66D3859A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6089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大船渡商工会議所青年部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8E075F1A-298A-4EA8-96F5-71A6929A5B25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87788689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5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大坪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剛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242;p73">
            <a:extLst>
              <a:ext uri="{FF2B5EF4-FFF2-40B4-BE49-F238E27FC236}">
                <a16:creationId xmlns:a16="http://schemas.microsoft.com/office/drawing/2014/main" id="{1E2F302C-3EE6-418B-9D88-909D809D715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66800" y="2037600"/>
            <a:ext cx="1286089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久慈商工会議所青年部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B837376B-F312-4E70-B17D-76961C527FDD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41550283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佐野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雅通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392;p81">
            <a:extLst>
              <a:ext uri="{FF2B5EF4-FFF2-40B4-BE49-F238E27FC236}">
                <a16:creationId xmlns:a16="http://schemas.microsoft.com/office/drawing/2014/main" id="{ED483764-4D64-46F3-8660-088512F55C5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052000"/>
            <a:ext cx="1681318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latin typeface="+mj-ea"/>
                <a:ea typeface="+mj-ea"/>
                <a:cs typeface="PT Serif"/>
                <a:sym typeface="PT Serif"/>
              </a:rPr>
              <a:t>秋田県商工会議所青年部連合会</a:t>
            </a:r>
            <a:endParaRPr lang="en-US" altLang="ja-JP" sz="40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AE631ABC-D1CA-4069-8CD0-F2FD568C18A5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14179243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1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中村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猛留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413;p82">
            <a:extLst>
              <a:ext uri="{FF2B5EF4-FFF2-40B4-BE49-F238E27FC236}">
                <a16:creationId xmlns:a16="http://schemas.microsoft.com/office/drawing/2014/main" id="{6767A559-066D-44FF-882A-C6995441A6F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052000"/>
            <a:ext cx="1681103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秋田商工会議所青年部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E18E7D3F-53A3-4B25-9B8F-35D034096BFC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34495984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田中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秀範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432;p83">
            <a:extLst>
              <a:ext uri="{FF2B5EF4-FFF2-40B4-BE49-F238E27FC236}">
                <a16:creationId xmlns:a16="http://schemas.microsoft.com/office/drawing/2014/main" id="{CC63C205-B78A-4E7E-9284-F4529D797D4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052000"/>
            <a:ext cx="1681103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能代商工会議所青年部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9672D81B-9D79-4FCC-8730-0F8BE965CAAF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92591913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野田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光平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451;p84">
            <a:extLst>
              <a:ext uri="{FF2B5EF4-FFF2-40B4-BE49-F238E27FC236}">
                <a16:creationId xmlns:a16="http://schemas.microsoft.com/office/drawing/2014/main" id="{57756F21-A812-46BF-8859-D5781A16040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052000"/>
            <a:ext cx="1681103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大館商工会議所青年部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A9A75CCA-FE7E-417C-AB8D-6F5DFF40DA43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235621256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5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塩田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聡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468;p85">
            <a:extLst>
              <a:ext uri="{FF2B5EF4-FFF2-40B4-BE49-F238E27FC236}">
                <a16:creationId xmlns:a16="http://schemas.microsoft.com/office/drawing/2014/main" id="{EA43E2BD-609F-4EB1-92F1-CF0E23CB43B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052000"/>
            <a:ext cx="1681103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横手商工会議所青年部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26B115CD-9BB6-4915-8A23-D44066DACCD8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393357856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60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安達</a:t>
            </a:r>
            <a:r>
              <a:rPr lang="en-US" altLang="ja-JP" sz="4800" b="1" dirty="0">
                <a:latin typeface="+mj-ea"/>
                <a:ea typeface="+mj-ea"/>
                <a:cs typeface="PT Serif"/>
                <a:sym typeface="PT Serif"/>
              </a:rPr>
              <a:t>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龍太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pic>
        <p:nvPicPr>
          <p:cNvPr id="13" name="Google Shape;1489;p86">
            <a:extLst>
              <a:ext uri="{FF2B5EF4-FFF2-40B4-BE49-F238E27FC236}">
                <a16:creationId xmlns:a16="http://schemas.microsoft.com/office/drawing/2014/main" id="{37A9CF2C-E551-4402-9698-26AD31B83939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052000"/>
            <a:ext cx="1681103" cy="260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湯沢商工会議所青年部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CA0CC620-2D30-4DE3-96DF-310FA601221F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</p:spTree>
    <p:extLst>
      <p:ext uri="{BB962C8B-B14F-4D97-AF65-F5344CB8AC3E}">
        <p14:creationId xmlns:p14="http://schemas.microsoft.com/office/powerpoint/2010/main" val="48883342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14206730-467C-480F-B778-701443265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393" y="657562"/>
            <a:ext cx="2273157" cy="1044514"/>
          </a:xfrm>
          <a:prstGeom prst="rect">
            <a:avLst/>
          </a:prstGeom>
        </p:spPr>
      </p:pic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53868C3C-B00D-4A9C-80E0-D6933E3EC627}"/>
              </a:ext>
            </a:extLst>
          </p:cNvPr>
          <p:cNvSpPr/>
          <p:nvPr/>
        </p:nvSpPr>
        <p:spPr>
          <a:xfrm>
            <a:off x="627450" y="657562"/>
            <a:ext cx="7889100" cy="3916715"/>
          </a:xfrm>
          <a:prstGeom prst="flowChartProcess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ja-JP" altLang="en-US" sz="7200" b="1" dirty="0">
              <a:solidFill>
                <a:schemeClr val="tx1"/>
              </a:solidFill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2" name="フローチャート: 処理 1">
            <a:extLst>
              <a:ext uri="{FF2B5EF4-FFF2-40B4-BE49-F238E27FC236}">
                <a16:creationId xmlns:a16="http://schemas.microsoft.com/office/drawing/2014/main" id="{987D9947-6410-41A3-996E-77AC96A498AB}"/>
              </a:ext>
            </a:extLst>
          </p:cNvPr>
          <p:cNvSpPr/>
          <p:nvPr/>
        </p:nvSpPr>
        <p:spPr>
          <a:xfrm>
            <a:off x="0" y="0"/>
            <a:ext cx="9144000" cy="527715"/>
          </a:xfrm>
          <a:prstGeom prst="flowChart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52000">
                <a:schemeClr val="accent3">
                  <a:lumMod val="45000"/>
                  <a:lumOff val="55000"/>
                </a:schemeClr>
              </a:gs>
              <a:gs pos="75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alpha val="52000"/>
                  <a:lumMod val="13000"/>
                  <a:lumOff val="8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ロゴ&#10;&#10;自動的に生成された説明">
            <a:extLst>
              <a:ext uri="{FF2B5EF4-FFF2-40B4-BE49-F238E27FC236}">
                <a16:creationId xmlns:a16="http://schemas.microsoft.com/office/drawing/2014/main" id="{84933AEC-E466-4FEC-ACC7-35287B273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1" y="86063"/>
            <a:ext cx="785306" cy="5277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836CB79-A6BA-4463-A78E-3BB333F1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040" y="86063"/>
            <a:ext cx="3325427" cy="379385"/>
          </a:xfrm>
          <a:prstGeom prst="rect">
            <a:avLst/>
          </a:prstGeom>
        </p:spPr>
      </p:pic>
      <p:sp>
        <p:nvSpPr>
          <p:cNvPr id="11" name="Google Shape;88;p16">
            <a:extLst>
              <a:ext uri="{FF2B5EF4-FFF2-40B4-BE49-F238E27FC236}">
                <a16:creationId xmlns:a16="http://schemas.microsoft.com/office/drawing/2014/main" id="{F30B3D30-6A36-4021-A37A-CDC395078683}"/>
              </a:ext>
            </a:extLst>
          </p:cNvPr>
          <p:cNvSpPr txBox="1"/>
          <p:nvPr/>
        </p:nvSpPr>
        <p:spPr>
          <a:xfrm>
            <a:off x="718599" y="2153426"/>
            <a:ext cx="7842325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0" name="Google Shape;90;p16">
            <a:extLst>
              <a:ext uri="{FF2B5EF4-FFF2-40B4-BE49-F238E27FC236}">
                <a16:creationId xmlns:a16="http://schemas.microsoft.com/office/drawing/2014/main" id="{C3CE3041-9410-4F21-92D6-21C728723ACC}"/>
              </a:ext>
            </a:extLst>
          </p:cNvPr>
          <p:cNvSpPr txBox="1"/>
          <p:nvPr/>
        </p:nvSpPr>
        <p:spPr>
          <a:xfrm>
            <a:off x="14259" y="2879239"/>
            <a:ext cx="7889100" cy="7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200" b="1" dirty="0">
                <a:latin typeface="+mj-ea"/>
                <a:ea typeface="+mj-ea"/>
                <a:cs typeface="PT Serif"/>
                <a:sym typeface="PT Serif"/>
              </a:rPr>
              <a:t>会　長　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熊谷</a:t>
            </a:r>
            <a:r>
              <a:rPr lang="en-US" altLang="ja" sz="4800" b="1" dirty="0">
                <a:latin typeface="+mj-ea"/>
                <a:ea typeface="+mj-ea"/>
                <a:cs typeface="PT Serif"/>
                <a:sym typeface="PT Serif"/>
              </a:rPr>
              <a:t>  </a:t>
            </a: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公</a:t>
            </a:r>
            <a:endParaRPr sz="4800" b="1" dirty="0">
              <a:latin typeface="+mj-ea"/>
              <a:ea typeface="+mj-ea"/>
              <a:cs typeface="PT Serif"/>
              <a:sym typeface="PT Serif"/>
            </a:endParaRPr>
          </a:p>
        </p:txBody>
      </p:sp>
      <p:sp>
        <p:nvSpPr>
          <p:cNvPr id="12" name="Google Shape;89;p16">
            <a:extLst>
              <a:ext uri="{FF2B5EF4-FFF2-40B4-BE49-F238E27FC236}">
                <a16:creationId xmlns:a16="http://schemas.microsoft.com/office/drawing/2014/main" id="{4215CBD3-7998-43CF-B4CB-79D888DBC956}"/>
              </a:ext>
            </a:extLst>
          </p:cNvPr>
          <p:cNvSpPr txBox="1"/>
          <p:nvPr/>
        </p:nvSpPr>
        <p:spPr>
          <a:xfrm>
            <a:off x="627450" y="1243665"/>
            <a:ext cx="7889100" cy="159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latin typeface="+mj-ea"/>
                <a:ea typeface="+mj-ea"/>
                <a:cs typeface="PT Serif"/>
                <a:sym typeface="PT Serif"/>
              </a:rPr>
              <a:t>大曲商工会議所青年部</a:t>
            </a:r>
            <a:endParaRPr lang="en-US" altLang="ja-JP" sz="4800" b="1" dirty="0">
              <a:latin typeface="+mj-ea"/>
              <a:ea typeface="+mj-ea"/>
              <a:cs typeface="PT Serif"/>
              <a:sym typeface="PT Serif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14" name="フローチャート: 処理 13">
            <a:extLst>
              <a:ext uri="{FF2B5EF4-FFF2-40B4-BE49-F238E27FC236}">
                <a16:creationId xmlns:a16="http://schemas.microsoft.com/office/drawing/2014/main" id="{4F48C2B1-034D-4BC1-A8C4-B7F5B8FF5BD3}"/>
              </a:ext>
            </a:extLst>
          </p:cNvPr>
          <p:cNvSpPr/>
          <p:nvPr/>
        </p:nvSpPr>
        <p:spPr>
          <a:xfrm>
            <a:off x="0" y="4722607"/>
            <a:ext cx="9144000" cy="420893"/>
          </a:xfrm>
          <a:prstGeom prst="flowChartProcess">
            <a:avLst/>
          </a:prstGeom>
          <a:gradFill flip="none" rotWithShape="1">
            <a:gsLst>
              <a:gs pos="64000">
                <a:schemeClr val="accent3">
                  <a:lumMod val="5000"/>
                  <a:lumOff val="95000"/>
                </a:schemeClr>
              </a:gs>
              <a:gs pos="42000">
                <a:schemeClr val="accent3">
                  <a:lumMod val="45000"/>
                  <a:lumOff val="55000"/>
                </a:schemeClr>
              </a:gs>
              <a:gs pos="23000">
                <a:schemeClr val="accent3">
                  <a:lumMod val="45000"/>
                  <a:lumOff val="55000"/>
                </a:schemeClr>
              </a:gs>
              <a:gs pos="0">
                <a:schemeClr val="accent3">
                  <a:alpha val="66000"/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solidFill>
                  <a:schemeClr val="tx1"/>
                </a:solidFill>
                <a:latin typeface="Miriam" panose="020B0604020202020204" pitchFamily="34" charset="-79"/>
                <a:cs typeface="Miriam" panose="020B0604020202020204" pitchFamily="34" charset="-79"/>
              </a:rPr>
              <a:t>日本商工会議所青年部　第４０回 東北ブロック大会 宮城しおがま大会</a:t>
            </a:r>
          </a:p>
        </p:txBody>
      </p:sp>
      <p:pic>
        <p:nvPicPr>
          <p:cNvPr id="17" name="Google Shape;1508;p87">
            <a:extLst>
              <a:ext uri="{FF2B5EF4-FFF2-40B4-BE49-F238E27FC236}">
                <a16:creationId xmlns:a16="http://schemas.microsoft.com/office/drawing/2014/main" id="{5B1E5509-25DE-406A-9D5A-559FADEED22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0000" y="2052000"/>
            <a:ext cx="1681103" cy="2602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158292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4147</TotalTime>
  <Words>2959</Words>
  <Application>Microsoft Office PowerPoint</Application>
  <PresentationFormat>画面に合わせる (16:9)</PresentationFormat>
  <Paragraphs>500</Paragraphs>
  <Slides>139</Slides>
  <Notes>14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139</vt:i4>
      </vt:variant>
    </vt:vector>
  </HeadingPairs>
  <TitlesOfParts>
    <vt:vector size="145" baseType="lpstr">
      <vt:lpstr>ＭＳ Ｐゴシック</vt:lpstr>
      <vt:lpstr>新細明體</vt:lpstr>
      <vt:lpstr>Arial</vt:lpstr>
      <vt:lpstr>Miriam</vt:lpstr>
      <vt:lpstr>PT Serif</vt:lpstr>
      <vt:lpstr>Simple Light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佐藤弘樹</dc:creator>
  <cp:lastModifiedBy>宮本 柾史</cp:lastModifiedBy>
  <cp:revision>233</cp:revision>
  <cp:lastPrinted>2020-07-01T08:07:40Z</cp:lastPrinted>
  <dcterms:modified xsi:type="dcterms:W3CDTF">2021-10-07T11:51:14Z</dcterms:modified>
</cp:coreProperties>
</file>